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media/image10.svg" ContentType="image/svg+xml"/>
  <Override PartName="/ppt/media/image13.svg" ContentType="image/svg+xml"/>
  <Override PartName="/ppt/media/image15.svg" ContentType="image/svg+xml"/>
  <Override PartName="/ppt/media/image16.svg" ContentType="image/svg+xml"/>
  <Override PartName="/ppt/media/image19.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39"/>
  </p:handoutMasterIdLst>
  <p:sldIdLst>
    <p:sldId id="256" r:id="rId3"/>
    <p:sldId id="351" r:id="rId5"/>
    <p:sldId id="511" r:id="rId6"/>
    <p:sldId id="510" r:id="rId7"/>
    <p:sldId id="512" r:id="rId8"/>
    <p:sldId id="513" r:id="rId9"/>
    <p:sldId id="507" r:id="rId10"/>
    <p:sldId id="514" r:id="rId11"/>
    <p:sldId id="515" r:id="rId12"/>
    <p:sldId id="516" r:id="rId13"/>
    <p:sldId id="517" r:id="rId14"/>
    <p:sldId id="519" r:id="rId15"/>
    <p:sldId id="520" r:id="rId16"/>
    <p:sldId id="521" r:id="rId17"/>
    <p:sldId id="498" r:id="rId18"/>
    <p:sldId id="522" r:id="rId19"/>
    <p:sldId id="518" r:id="rId20"/>
    <p:sldId id="524" r:id="rId21"/>
    <p:sldId id="525" r:id="rId22"/>
    <p:sldId id="526" r:id="rId23"/>
    <p:sldId id="527" r:id="rId24"/>
    <p:sldId id="528" r:id="rId25"/>
    <p:sldId id="530" r:id="rId26"/>
    <p:sldId id="532" r:id="rId27"/>
    <p:sldId id="533" r:id="rId28"/>
    <p:sldId id="534" r:id="rId29"/>
    <p:sldId id="536" r:id="rId30"/>
    <p:sldId id="535" r:id="rId31"/>
    <p:sldId id="529" r:id="rId32"/>
    <p:sldId id="537" r:id="rId33"/>
    <p:sldId id="509" r:id="rId34"/>
    <p:sldId id="312" r:id="rId35"/>
    <p:sldId id="496" r:id="rId36"/>
    <p:sldId id="508" r:id="rId37"/>
    <p:sldId id="497" r:id="rId38"/>
  </p:sldIdLst>
  <p:sldSz cx="9144000" cy="5143500" type="screen16x9"/>
  <p:notesSz cx="6858000" cy="9144000"/>
  <p:embeddedFontLst>
    <p:embeddedFont>
      <p:font typeface="IBM Plex Sans" panose="020B0503050203000203" pitchFamily="34" charset="0"/>
      <p:regular r:id="rId43"/>
    </p:embeddedFont>
    <p:embeddedFont>
      <p:font typeface="Montserrat" panose="00000500000000000000" pitchFamily="2" charset="0"/>
      <p:regular r:id="rId44"/>
    </p:embeddedFont>
    <p:embeddedFont>
      <p:font typeface="Cambria Math" panose="02040503050406030204" pitchFamily="18" charset="0"/>
      <p:regular r:id="rId45"/>
    </p:embeddedFont>
    <p:embeddedFont>
      <p:font typeface="Roboto" panose="02000000000000000000" pitchFamily="2" charset="0"/>
      <p:regular r:id="rId46"/>
    </p:embeddedFont>
  </p:embeddedFontLst>
  <p:defaultTextStyle>
    <a:defPPr>
      <a:defRPr lang="ru-RU"/>
    </a:defPPr>
    <a:lvl1pPr marL="0" algn="l" defTabSz="459105" rtl="0" eaLnBrk="1" latinLnBrk="0" hangingPunct="1">
      <a:defRPr sz="905" kern="1200">
        <a:solidFill>
          <a:schemeClr val="tx1"/>
        </a:solidFill>
        <a:latin typeface="+mn-lt"/>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p:defaultTextStyle>
  <p:extLst>
    <p:ext uri="{521415D9-36F7-43E2-AB2F-B90AF26B5E84}">
      <p14:sectionLst xmlns:p14="http://schemas.microsoft.com/office/powerpoint/2010/main">
        <p14:section name="гайдлайн" id="{B2BB47B2-863E-F44D-AFF5-4632F340027D}">
          <p14:sldIdLst>
            <p14:sldId id="256"/>
            <p14:sldId id="351"/>
            <p14:sldId id="511"/>
            <p14:sldId id="510"/>
            <p14:sldId id="512"/>
            <p14:sldId id="513"/>
            <p14:sldId id="507"/>
            <p14:sldId id="514"/>
            <p14:sldId id="515"/>
            <p14:sldId id="516"/>
            <p14:sldId id="517"/>
            <p14:sldId id="519"/>
            <p14:sldId id="520"/>
            <p14:sldId id="521"/>
            <p14:sldId id="498"/>
            <p14:sldId id="522"/>
            <p14:sldId id="518"/>
            <p14:sldId id="524"/>
            <p14:sldId id="525"/>
            <p14:sldId id="526"/>
            <p14:sldId id="527"/>
            <p14:sldId id="528"/>
            <p14:sldId id="530"/>
            <p14:sldId id="532"/>
            <p14:sldId id="533"/>
            <p14:sldId id="534"/>
            <p14:sldId id="536"/>
            <p14:sldId id="535"/>
            <p14:sldId id="529"/>
            <p14:sldId id="537"/>
            <p14:sldId id="509"/>
            <p14:sldId id="312"/>
            <p14:sldId id="496"/>
            <p14:sldId id="508"/>
            <p14:sldId id="49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6"/>
    <a:srgbClr val="019F49"/>
    <a:srgbClr val="00A0D9"/>
    <a:srgbClr val="E6AE00"/>
    <a:srgbClr val="A79F6C"/>
    <a:srgbClr val="D475FD"/>
    <a:srgbClr val="FFB9BB"/>
    <a:srgbClr val="CEADC3"/>
    <a:srgbClr val="595959"/>
    <a:srgbClr val="EAF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4"/>
    <p:restoredTop sz="95735"/>
  </p:normalViewPr>
  <p:slideViewPr>
    <p:cSldViewPr snapToGrid="0">
      <p:cViewPr varScale="1">
        <p:scale>
          <a:sx n="143" d="100"/>
          <a:sy n="143" d="100"/>
        </p:scale>
        <p:origin x="106" y="62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83" d="100"/>
          <a:sy n="83"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EC3E7-28B1-4448-A4AC-B19847B70205}" type="datetimeFigureOut">
              <a:rPr lang="ru-RU" smtClean="0"/>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5D307-42C4-694A-9A9D-0EBCF0C52557}" type="slidenum">
              <a:rPr lang="ru-RU" smtClean="0"/>
            </a:fld>
            <a:endParaRPr lang="ru-RU"/>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455.000 382.000,'0.026'0.017,"0.040"0.027,0.046 0.031,0.046 0.031,0.043 0.028,0.037 0.025,0.031 0.021,0.025 0.016,0.019 0.012,-0.052-0.050,0.023-0.011,0.050-0.015,0.067-0.005,-0.007-0.022,-0.042-0.028,0.008-0.015,0.136-0.003,-0.021-0.021,-0.033-0.016,-0.037-0.012,-0.039-0.036,-0.019-0.048,-0.013-0.051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634.000 402.000,'-0.053'0.040,"-0.087"0.065,-0.106 0.080,-0.114 0.085,-0.055 0.071,-0.058 0.093,-0.019 0.061,0.010 0.036,0.030 0.016,0.226-0.266,-0.258 0.365,0.032 0.007,0.047-0.013</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703.000 277.000,'0.046'0.034,"0.073"0.054,0.085 0.064,0.087 0.065,0.083 0.062,0.074 0.056,-0.096-0.050,0.026 0.058,0.274 0.317,0.022 0.059,-0.002 0.016,-0.017-0.012,-0.402-0.459,-0.121-0.130,0.562 0.487,0.118 0.044,0.077 0.015,0.044-0.005,0.035-0.036</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717.000 278.000,'-0.079'0.063,"-0.131"0.105,-0.162 0.129,-0.121 0.149,-0.087 0.156,-0.235 0.353,-0.035 0.133,0.156-0.106,0.057 0.040,0.073 0.027,0.081 0.016</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737.000 313.000,'0.000'0.036,"0.000"0.055,0.000 0.063,0.000 0.063,0.000 0.057,0.000 0.050,0.000 0.041,0.000 0.032,0.000 0.024,0.013-0.171,0.023 0.012,0.102 0.196,0.093 0.077,0.094 0.080,0.089 0.077,0.163 0.164,-0.193-0.317,0.046 0.031,0.301 0.334,0.044 0.010,-0.164-0.231,0.002-0.046</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744.000 313.000,'-0.149'0.119,"-0.241"0.193,-0.114 0.124,-0.135 0.163,0.109-0.074,-0.039 0.072,-0.437 0.541,0.023 0.037,0.072-0.034,0.099-0.076,0.108-0.098,0.442-0.555</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752.000 354.000,'0.028'0.019,"0.043"0.029,0.048 0.032,0.048 0.032,0.043 0.029,0.037 0.025,0.030 0.020,0.023 0.015,0.017 0.011,-0.041-0.035,0.061 0.028,0.234 0.162,0.115 0.113,0.097 0.112,0.078 0.103,-0.323-0.269,0.155 0.105,0.060 0.024,0.275 0.185,0.009 0.004,0.120 0.031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763.000 354.000,'-0.055'0.092,"-0.090"0.150,-0.109 0.182,-0.131 0.197,-0.078 0.094,-0.054 0.048,-0.034 0.014,-0.087 0.436,0.259-0.400,0.013 0.072</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769.000 380.000,'0.029'0.059,"0.046"0.092,0.053 0.107,0.054 0.108,0.051 0.101,0.089 0.150,0.074 0.105,0.068 0.088,-0.278-0.485,-0.085-0.150,0.376 0.610,0.111 0.136,0.329 0.433,0.077 0.037,0.027-0.037,-0.008-0.084,-0.031-0.111,-0.296-0.412</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775.000 388.000,'-0.074'0.092,"-0.120"0.150,-0.146 0.182,-0.164 0.197,-0.086 0.094,-0.051 0.048,-0.024 0.014,-0.004 0.288</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800.000 429.000,'0.042'0.070,"0.064"0.107,0.073 0.121,0.072 0.119,0.065 0.108,0.056 0.093,-0.090-0.156,0.054 0.080,-0.231-0.378,0.157 0.231,0.252 0.343,0.108 0.121,0.352 0.439,0.081 0.071,0.055 0.009,0.034-0.035,0.172 0.104,-0.075-0.173,-0.108-0.196</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815.000 432.000,'-0.147'0.074,"-0.231"0.115,-0.267 0.134,-0.125 0.107,-0.172 0.158,-0.252 0.228,-0.080 0.117,-0.031 0.080,1.041-0.805,-1.249 1.151,0.263-0.157,-0.001 0.072,0.027 0.038,0.323-0.294,-0.100 0.187,0.074-0.013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655.000 437.000,'0.019'0.039,"0.030"0.060,0.034 0.069,0.035 0.069,0.032 0.064,0.028 0.056,0.023 0.046,0.018 0.037,-0.004-0.009,0.160 0.247,0.055 0.024,0.096 0.080,-0.079-0.151,0.031 0.012,0.254 0.246,0.014-0.084,-0.132-0.186,0.244 0.143,-0.024-0.122,-0.076-0.166,-0.188-0.161,-0.052-0.062,-0.062-0.056</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833.000 468.000,'0.221'0.295,"0.031"0.029,0.100 0.113,0.155 0.199,0.074 0.114,0.332 0.407,0.028 0.003,0.041 0.011,0.007-0.036,-0.016-0.064,-0.030-0.079,-0.038-0.084,-0.521-0.527,0.472 0.377,0.046-0.037</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842.000 470.000,'-0.074'0.074,"-0.115"0.115,-0.134 0.134,-0.135 0.135,0.243-0.243,-0.455 0.484,-0.145 0.193,-0.134 0.202,-0.028 0.094,0.013 0.049,0.039 0.017,0.539-0.716</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861.000 514.000,'0.221'0.295,"0.013"0.029,0.069 0.113,0.216 0.310,0.086 0.104,0.061 0.057,-0.517-0.708,0.571 0.710,0.103 0.084,-0.058-0.078,0.024 0.037,0.513 0.573,0.011-0.074,-0.369-0.441,0.172 0.128,-0.104-0.163,-0.123-0.176,-0.126-0.172</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869.000 517.000,'-0.064'0.064,"-0.099"0.099,-0.112 0.112,-0.112 0.112,-0.103 0.103,0.389-0.392,-0.137 0.135,-0.373 0.395,-0.091 0.133</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873.000 512.000,'-0.053'0.071,"-0.081"0.108,-0.090 0.121,-0.088 0.117,-0.079 0.105,-0.066 0.088,-0.053 0.070,-0.040 0.053,-0.029 0.038,-0.019 0.025,0.485-0.645,-0.288 0.438,-0.344 0.585,-0.112 0.216,0.175-0.235,0.013 0.050,0.016 0.048,0.018 0.045,-0.083 0.272,0.075-0.075,0.086-0.118,0.089-0.142,0.159-0.257,0.087-0.065</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893.000 565.000,'0.054'0.014,"0.086"0.022,0.101 0.025,0.104 0.026,0.099 0.025,-0.127-0.025,0.049 0.024,0.317 0.121,0.074 0.046,0.043 0.034,-0.622-0.242,0.780 0.301,0.127 0.045,0.083 0.026,-0.891-0.337,1.175 0.439,0.109 0.046,-0.165-0.045,-0.036 0.013,-0.003 0.015,-0.120-0.044,-0.136-0.059,-0.140-0.066,-0.141-0.083,-0.622-0.244</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905.000 565.000,'-0.096'0.112,"-0.148"0.172,-0.169 0.197,-0.168 0.196,-0.155 0.180,-0.302 0.450,0.245-0.252,-0.021 0.103,-0.375 0.699,0.116-0.036,0.159-0.130,0.173-0.177</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927.000 587.000,'0.094'0.094,"0.157"0.157,0.020 0.007,0.084 0.061,0.416 0.334,0.152 0.104,0.105 0.068,0.067 0.040,-0.388-0.318,0.020-0.001,0.330 0.203,0.121 0.057,-0.024-0.030,-0.062-0.045,-0.077-0.117,0.263 0.067,-0.117-0.133,-0.147-0.127,-0.153-0.113</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944.000 589.000,'-0.092'0.055,"-0.151"0.090,-0.182 0.109,-0.336 0.207,-0.167 0.109,-0.109 0.075,0.221-0.081,-0.108 0.121,0.071-0.023,-0.052 0.068,-0.521 0.501,0.010 0.078,0.229-0.142,0.107-0.029,0.056 0.048,0.220-0.134,0.226-0.153,0.217-0.157</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977.000 585.000,'0.070'-0.014,"0.107"-0.021,0.121-0.024,0.119-0.024,0.108-0.022,0.093-0.018,-0.242 0.054,0.039 0.002,0.204-0.017,0.049 0.008,0.035 0.009,0.086 0.057,0.279 0.091,0.018 0.084,-0.024 0.071,-0.049 0.058,-0.062 0.045,-0.575-0.201,0.219 0.092,0.023 0.013,0.015 0.004,0.438 0.117,0.058-0.057,0.047-0.074,0.036-0.081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668.000 440.000,'-0.112'0.056,"-0.171"0.086,-0.193 0.097,-0.114 0.094,-0.122 0.119,0.262-0.138,-0.019 0.051,-0.099 0.120,-0.014 0.045,-0.178 0.235,0.007 0.071,0.099-0.071,0.018 0.003,0.043 0.013,-0.056 0.189,0.106-0.038</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992.000 578.000,'-0.055'0.074,"-0.090"0.120,-0.109 0.146,-0.080 0.118,-0.055 0.093,-0.035 0.070,0.323-0.472,-0.372 0.604,-0.006 0.054,0.022 0.008,0.039-0.025,0.068-0.052,0.048-0.039,0.111-0.134,0.097-0.055</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1027.000 542.000,'0.057'0.046,"0.091"0.073,0.106 0.085,0.109 0.087,0.104 0.083,0.093 0.074,-0.151-0.110,0.524 0.404,-0.181-0.175,0.101 0.033,0.081 0.021,0.063 0.011,0.524 0.279,0.023-0.025,0.018-0.034,-0.155-0.128,-0.186-0.140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1035.000 541.000,'-0.092'0.074,"-0.151"0.120,-0.182 0.146,-0.256 0.216,-0.127 0.119,-0.077 0.082,-0.039 0.052,-0.104 0.195,-0.138 0.345,0.466-0.482,0.018 0.035,-0.270 0.488,0.106-0.027,0.262-0.363,0.076-0.081,-0.015 0.202,0.218-0.205,0.211-0.199</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1069.000 520.000,'0.040'0.053,"0.065"0.087,0.080 0.106,0.085 0.114,0.040 0.047,0.041 0.045,0.028 0.027,-0.177-0.229,0.290 0.311,0.044-0.010,0.029-0.036,0.017-0.053</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1077.000 510.000,'-0.053'0.040,"-0.093"0.070,-0.443 0.355,-0.231 0.207,0.313-0.246,-0.073 0.075,-0.414 0.412,-0.054 0.115,-0.004 0.031,0.030-0.027,0.052-0.065,0.063-0.087,0.319-0.263,0.029 0.007,0.037-0.011</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1086.000 478.000,'0.056'0.028,"0.086"0.043,0.097 0.048,0.095 0.048,0.087 0.043,0.074 0.037,-0.188-0.081,0.040 0.043,0.202 0.144,0.083 0.060,0.100 0.047,0.108 0.035,0.084 0.049,0.063 0.056,0.184 0.137,-0.041-0.001,-0.078-0.027,-0.167-0.148,-0.030-0.060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1099.000 471.000,'-0.080'0.064,"-0.123"0.099,-0.141 0.112,-0.140 0.112,-0.129 0.103,0.028-0.004,-0.077 0.126,-0.047 0.131,-0.139 0.268,0.019 0.095,0.044 0.056,0.617-0.908,-0.562 0.979,0.059 0.019,0.272-0.418,0.062 0.004</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1128.000 434.000,'0.056'0.056,"0.086"0.086,0.099 0.099,0.099 0.099,0.092 0.092,0.080 0.080,0.066 0.066,-0.306-0.306,0.710 0.783,0.060 0.057,0.105 0.073,0.277 0.179</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1142.000 426.000,'-0.149'0.119,"-0.241"0.193,-0.363 0.320,-0.016 0.031,-0.153 0.152,-0.089 0.117,-0.039 0.086,-0.253 0.325,0.077-0.005,0.115-0.053,0.373-0.358,0.057 0.005</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986.000 650.000,'0.012'0.004,"0.018"0.006,0.020 0.007,0.019 0.006,0.017 0.006,0.014 0.005,0.011 0.004,0.009 0.003,0.006 0.002,0.004 0.001,0.003 0.001,0.001 0.000,0.000 0.000,-0.000 0.000,-0.000-0.000,-0.001-0.000,-0.001-0.000,-0.001-0.000,-0.000-0.000,-0.000-0.000,-0.000-0.000,-0.000-0.000,-0.000-0.000,0.037 0.064,0.062 0.099,0.070 0.112,0.068 0.110,0.062 0.099,-0.017-0.034,0.003 0.013,0.044 0.073,-0.040-0.018,0.022 0.076,0.346 0.653,0.012 0.162,-0.146-0.198,0.209 0.485,-0.050-0.048,-0.071-0.115,-0.602-1.280,0.679 1.272,-0.042-0.170,0.010-0.063,-0.025-0.122,-0.048-0.155,-0.060-0.168,-0.065-0.166</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728.000 494.000,'0.062'0.062,"0.094"0.094,0.106 0.106,0.104 0.104,0.093 0.093,0.079 0.079,0.063 0.063,-0.083-0.082,0.013 0.013,-0.054-0.054,0.005 0.005,0.004 0.004,0.004 0.004,0.164 0.164,-0.085-0.104,-0.012-0.042,-0.020-0.057,-0.032-0.090,0.100 0.003</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1005.000 646.000,'-0.046'0.057,"-0.073"0.091,-0.085 0.106,-0.087 0.109,-0.083 0.103,-0.074 0.093,0.236-0.289,-0.387 0.533,-0.227 0.379,-0.083 0.207,0.165-0.220,-0.037 0.078,-0.253 0.468,0.012 0.063,0.069-0.034,0.104-0.097,0.121-0.134,0.125-0.151,0.347-0.769,0.013-0.006,-0.272 0.784,0.071-0.102,0.065-0.131,0.057-0.141,0.048-0.137,0.039-0.126</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642.000 728.000,'0.004'0.008,"0.006"0.012,0.007 0.013,0.007 0.013,0.006 0.012,0.005 0.010,0.004 0.008,0.003 0.006,0.002 0.004,0.001 0.003,0.001 0.002,0.000 0.001,0.000 0.000,0.000 0.000,-0.000-0.000,-0.000-0.000,-0.000-0.000,-0.000-0.000,-0.000-0.000,-0.000-0.000,-0.000-0.000,-0.000-0.000,-0.000-0.000,-0.000-0.000,0.000 0.000,0.000-0.000,-0.000 0.000,0.000 0.000,0.000 0.000,0.000 0.000,0.000 0.000,0.000 0.000,0.000 0.000,0.000 0.000,0.000 0.000,0.000 0.000,0.000 0.000,0.000 0.000,0.000 0.000,0.000-0.000,0.000 0.000,0.000-0.000,0.000 0.000,0.000 0.000,0.000-0.000,-0.017-0.034,0.173 0.346,0.070 0.167,0.046 0.135,0.022 0.095,0.005 0.062,-0.006 0.037,-0.111-0.324,0.006 0.021,0.076 0.222,-0.016 0.003,-0.087-0.212,-0.017-0.009,0.055 0.159,0.006-0.064,0.022 0.002,-0.023-0.084,-0.030-0.078,-0.033-0.070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652.000 728.000,'-0.026'0.009,"-0.039"0.013,-0.044 0.015,-0.043 0.014,-0.039 0.013,-0.033 0.011,-0.027 0.009,-0.021 0.007,-0.015 0.005,-0.010 0.003,0.095-0.020,-0.018 0.027,0.014 0.023,-0.021 0.053,-0.271 0.365,-0.049 0.169,0.228-0.261,-0.337 0.597,-0.029 0.127,-0.001 0.061,0.016 0.015,0.254-0.462,0.005 0.003,0.072-0.080,0.006 0.021,0.000 0.010,-0.184 0.429,0.012-0.024,0.019-0.047,0.285-0.639,-0.187 0.421,0.004-0.075,0.107-0.255,0.017-0.055</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656.000 678.000,'-0.002'0.005,"-0.003"0.008,-0.003 0.009,-0.003 0.009,-0.003 0.008,-0.002 0.007,-0.002 0.005,-0.001 0.004,-0.001 0.003,-0.001 0.002,-0.000 0.001,-0.000 0.001,-0.000 0.000,0.000 0.000,0.000-0.000,0.000-0.000,0.000-0.000,0.000-0.000,0.000-0.000,0.000-0.000,0.000-0.000,0.000-0.000,0.000-0.000,0.000-0.000,0.000 0.000,0.000-0.000,0.000 0.000,0.000 0.000,0.000 0.000,0.000 0.000,0.000 0.000,0.000 0.000,0.000 0.000,-0.000 0.000,0.000 0.000,0.000 0.000,-0.000 0.000,0.000 0.000,0.000 0.000,0.000 0.000,-0.000 0.000,0.000 0.000,-0.000 0.000,0.000 0.000,-0.000 0.000,0.000 0.000,0.000 0.000,0.000 0.000,-0.000 0.000,0.002 0.084,0.003 0.127,0.008-0.095,0.001 0.031,-0.001 0.103,0.002 0.009,0.001 0.059,0.001 0.020,0.001 0.020,0.001 0.018,0.001-0.060,0.000-0.026,0.000 0.012,0.019 0.078,0.029-0.041,0.033-0.056,0.034-0.061,0.037-0.048,0.018-0.063,0.009-0.053,0.004-0.043,-0.000-0.033,-0.003-0.024,-0.004-0.016,-0.004-0.010,-0.004-0.006,-0.004-0.003,-0.003-0.000,-0.003 0.001,-0.002 0.002</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657.000 670.000,'2.000'0.000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926.000 673.000,'0.000'0.013,"0.000"0.020,0.000 0.022,0.000 0.022,0.000 0.020,0.000 0.017,0.000 0.013,0.000 0.010,0.000 0.007,0.000 0.005,0.000 0.003,0.000 0.002,0.000 0.001,0.000 0.000,0.000-0.000,0.000-0.001,0.000-0.001,0.000-0.001,0.000-0.001,0.000-0.000,-0.012 0.026,-0.019 0.060,-0.022 0.070,-0.023 0.071,-0.021 0.067,-0.019 0.059,0.069-0.291,0.023-0.105,-0.069 0.373,0.005 0.034,0.008 0.024,0.009 0.015,0.010-0.016,0.010-0.036,0.044 0.095,0.083-0.110,0.088-0.110,0.083-0.100,-0.142-0.188,0.093 0.021,0.040-0.022,0.301 0.005,0.125-0.042,-0.066-0.077,0.284-0.141,-0.021-0.109,-0.067-0.086,-0.089-0.064,-0.207 0.069,-0.034-0.064,-0.046-0.049,-0.052-0.037</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929.000 657.000,'2.000'0.000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660.000 742.000,'0.000'0.007,"0.000"0.010,0.000 0.011,0.000 0.011,0.000 0.010,0.000 0.008,0.000 0.007,0.000 0.005,0.000 0.003,0.000 0.002,0.000 0.001,0.000 0.001,0.000 0.000,0.000-0.000,0.000-0.000,0.000-0.000,0.000-0.000,0.000-0.000,0.000-0.000,0.000-0.000,0.000-0.000,0.000-0.000,0.000-0.000,0.000-0.000,0.000-0.000,0.000 0.000,0.000 0.000,0.000 0.000,0.000 0.000,0.000 0.000,0.000 0.000,0.000 0.000,0.000 0.000,0.000 0.000,0.000 0.000,0.000 0.000,0.000 0.000,0.000 0.000,0.000 0.000,0.000 0.000,0.045 0.082,0.068 0.125,0.015 0.090,0.007 0.071,-0.005 0.037,-0.013 0.013,-0.093-0.392,0.080 0.539,-0.022 0.040,-0.033-0.204,-0.002 0.122,-0.015-0.044,-0.012-0.046,0.012-0.096,0.029-0.027,0.037-0.021,0.043-0.026,0.036-0.050,0.031-0.052,0.025-0.050,0.020-0.046,0.015-0.039,0.011-0.033,-0.011-0.077,0.058-0.054,0.025-0.033,0.016-0.018,0.084-0.085,-0.049-0.059,-0.066-0.057,-0.070-0.051</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658.000 735.000,'2.000'0.000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670.000 743.000,'0.010'0.003,"0.015"0.005,0.017 0.006,0.016 0.005,0.015 0.005,0.012 0.004,0.010 0.003,0.007 0.003,0.005 0.002,0.003 0.001,0.002 0.001,0.001 0.000,0.000 0.000,-0.000 0.000,-0.000-0.000,-0.000-0.000,-0.001-0.000,-0.000-0.000,-0.000-0.000,-0.000-0.000,-0.000-0.000,-0.000-0.000,-0.000-0.000,-0.000 0.000,-0.000-0.000,0.000 0.000,0.000 0.000,0.022-0.004,0.038-0.005,0.043-0.005,0.042-0.005,0.038-0.005,-0.030-0.006</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733.000 493.000,'-0.086'0.064,"-0.137"0.103,-0.162 0.122,-0.093 0.137,-0.074 0.164,-0.156 0.232,-0.125 0.227,-0.003 0.083,0.062-0.071,-0.019 0.081,0.106-0.072</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686.000 745.000,'0.000'-0.041,"0.000"-0.063,0.000-0.071,0.000-0.071,0.000-0.065,0.000-0.056,0.000-0.046,0.000-0.036,0.000-0.050,0.000-0.018,0.012 0.320,0.065-0.262,0.029 0.014,0.029-0.029,0.001 0.023,-0.010 0.023,-0.056 0.174,-0.006-0.004,0.022-0.179,-0.035 0.074,-0.034 0.094,-0.031 0.098,-0.026 0.092,-0.021 0.080,-0.016 0.066,-0.012 0.052,-0.008 0.038,-0.005 0.027,-0.003 0.018,-0.001 0.010,-0.000 0.005,0.001 0.002,0.001-0.001,0.001-0.002,0.001-0.003,0.001-0.003,0.001-0.003,0.001-0.003,0.008 0.071,0.014 0.106,0.030-0.065,0.008 0.037,0.008 0.009,0.007-0.010,0.020 0.043,0.031 0.006,0.034 0.010,0.035 0.012,0.032 0.099,-0.022-0.084,-0.003 0.017,-0.018-0.064,-0.007-0.019,0.024 0.188,-0.021-0.020,-0.021-0.045,-0.016-0.031,-0.014-0.030,-0.011-0.056,-0.008-0.044,-0.006-0.042,-0.004-0.038,-0.003-0.033,-0.001-0.027,-0.001-0.021,-0.018-0.007,-0.027-0.002,-0.031 0.004,-0.031 0.007,-0.028 0.008,-0.024 0.008,-0.020 0.008,-0.016 0.007,-0.012 0.005,-0.030 0.011,-0.020-0.005,-0.018-0.007,-0.016-0.008,-0.013-0.008,-0.010-0.007,0.029-0.022,0.048-0.027,0.056-0.029,0.056-0.027,0.051-0.023,0.044-0.019,0.035-0.015,0.027-0.011,0.020-0.008,0.013-0.005,0.009-0.003,0.005-0.002,0.002-0.000,0.000 0.000,-0.001 0.001,-0.001 0.001,-0.002 0.001,-0.002 0.001,-0.002 0.001,-0.001 0.001,-0.001 0.000,-0.001 0.000,-0.001 0.000,-0.000 0.000,-0.000 0.000,-0.000 0.000,-0.000 0.000,0.000 0.000,0.000-0.000,0.000 0.000,0.000 0.000,0.000-0.000,0.000 0.000,0.000-0.000,0.000 0.000,0.000 0.000,0.000 0.000,0.000 0.000,0.000 0.000,0.000 0.000,0.000 0.000,0.000 0.000,0.000 0.000,-0.000 0.000,0.000 0.000,0.000 0.000,0.000 0.000,0.000 0.000,0.000 0.000,0.000 0.000,-0.000 0.000,0.000 0.000,0.000 0.000,0.000 0.000,0.000 0.000,0.000 0.000,0.000 0.000,-0.000 0.000,0.000 0.000,0.000 0.000,0.000 0.000,0.022 0.000,0.038 0.000,0.026 0.000,0.161 0.000,0.052 0.000,0.036 0.000,0.024 0.000,0.014 0.000,-0.025 0.000,-0.018 0.000,-0.024 0.000,-0.027 0.000,-0.027 0.000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674.000 719.000,'0.022'-0.007,"0.035"-0.012,0.040-0.013,0.041-0.014,0.038-0.013,0.034-0.011,0.028-0.009,0.023-0.008,0.018-0.006,0.013-0.004,0.022-0.012,0.009-0.010,0.007-0.010,0.005-0.009,0.003-0.008,0.002-0.007,-0.124 0.040,0.086-0.065,-0.004-0.005,0.050-0.032,0.043-0.034,0.036-0.034,0.243-0.190,0.026-0.046,-0.103 0.057,-0.004-0.016,-0.007-0.012,-0.009-0.009,-0.019 0.000,0.009-0.026,0.056-0.065,0.161-0.167,0.062-0.070,0.028-0.035,0.003-0.008,-0.214 0.224,0.013 0.009,0.277-0.244,-0.039 0.035,-0.062 0.043,-0.075 0.046,-0.247 0.232,-0.003-0.005,0.383-0.426,-0.082 0.046,-0.104 0.072,-0.108 0.082,-0.101 0.080,-0.143 0.234,0.061-0.029,-0.059 0.087,-0.066 0.076,-0.065 0.063,-0.059 0.050,-0.051 0.038,-0.042 0.028,-0.033 0.019,-0.025 0.012</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708.000 683.000,'-0.066'0.017,"-0.106"0.026,-0.125 0.031,-0.129 0.032,-0.052 0.022,-0.026 0.022,0.001 0.018,0.020 0.014,0.031 0.010,0.350-0.148,-0.310 0.158,-0.044 0.046,-0.017 0.025,0.005 0.009,-0.115 0.075,0.032-0.025,0.040-0.037,0.043-0.043,0.041-0.030,0.129-0.065,0.135-0.061,0.129-0.054,0.115-0.045,0.097-0.036,0.079-0.028,0.061-0.020,0.045-0.014,0.031-0.009,0.056-0.069,-0.009-0.009,0.028-0.007,0.008-0.021,-0.037-0.017,-0.053-0.018,-0.220 0.143,0.258-0.116,-0.039 0.090,-0.055 0.107,-0.061 0.109,-0.059 0.101,-0.054 0.088,-0.046 0.073,-0.038 0.058,-0.029 0.044,-0.022 0.032,-0.014-0.075,-0.007 0.054,-0.008 0.233,-0.005 0.060,-0.002 0.037,0.000 0.020,0.006-0.338,0.027 0.224,0.050-0.050,-0.033-0.373,0.069 0.293,0.009-0.036</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992.000 730.000,'-0.007'0.010,"-0.011"0.016,-0.012 0.018,-0.012 0.017,-0.010 0.016,-0.009 0.013,-0.007 0.011,-0.005 0.008,-0.004 0.006,-0.003 0.004,-0.002 0.003,-0.001 0.001,-0.000 0.001,-0.000 0.000,0.000-0.000,0.000-0.000,0.000-0.001,0.000-0.000,0.000-0.000,0.000-0.000,0.000-0.000,0.000-0.000,0.000-0.000,0.000-0.000,0.000-0.000,-0.020 0.099,-0.033 0.156,-0.037 0.176,0.037-0.079,0.003 0.043,0.023-0.099,-0.017 0.039,-0.099 0.329,-0.027 0.081,-0.019 0.063,-0.011 0.047,0.038-0.106,0.016-0.016,0.022-0.004,0.045-0.103,0.020 0.011,0.034-0.122,0.014-0.028,0.009 0.260,0.068-0.072,0.071-0.073,0.069-0.069,0.063-0.062,0.114-0.058,0.092-0.033,-0.047-0.143,0.036-0.036,0.088-0.005,0.017-0.051,0.005-0.049,-0.241-0.120,0.347 0.052,-0.001-0.071,-0.022-0.068,-0.034-0.061,-0.193-0.014,-0.005-0.035,0.058-0.069,0.004-0.051,0.111-0.127,-0.019-0.038,-0.028-0.018,-0.032-0.003,-0.341 0.310,0.473-0.631,0.046-0.181,0.021-0.123,0.040-0.150,-0.267 0.442,0.006-0.030,0.128-0.286,-0.034 0.005,0.077-0.228,-0.051 0.067,-0.048 0.083,-0.143 0.333,-0.010-0.012,0.046-0.112,0.004 0.022,0.029-0.054,-0.038 0.081,-0.048 0.092,-0.052 0.094,-0.115 0.248,-0.110 0.291,0.157-0.684,-0.063 0.011,-0.111 0.519,-0.040-0.391,-0.055-0.000,-0.086-0.115,-0.053 0.073,-0.037 0.087,-0.023 0.088,0.076 0.159,-0.044-0.048,-0.011 0.053,-0.013 0.062,-0.014 0.063,-0.014 0.060,-0.013 0.053,0.230 0.125,-0.145-0.017,-0.154 0.056,-0.042 0.053,0.018 0.042,-0.025 0.054,0.104-0.022,0.009 0.010,-0.198 0.157,0.075 0.017,0.083 0.004,0.080-0.004,0.109-0.056,0.034 0.057,0.030 0.025,0.025 0.002,0.021-0.015,0.017 0.021,0.033 0.104,0.043-0.005,0.042-0.018,0.038-0.025,-0.065-0.240,0.085 0.131,0.020-0.007,0.082 0.077,0.015-0.020,0.006-0.023,-0.001-0.023,-0.005-0.022,0.024 0.011,0.003-0.006,0.005-0.000,0.007 0.048,-0.042 0.026,-0.099-0.060,-0.012 0.069,-0.032 0.014,-0.029 0.002,-0.025-0.007,0.070 0.031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1010.000 748.000,'-0.005'0.016,"-0.008"0.025,-0.010 0.029,-0.009 0.028,-0.009 0.026,-0.007 0.022,-0.006 0.018,-0.005 0.014,-0.004 0.011,-0.002 0.007,-0.002 0.005,-0.001 0.003,-0.000 0.001,-0.000 0.000,0.000-0.000,0.009 0.048,0.008 0.092,0.012 0.022,0.007 0.046,0.003 0.124,0.009-0.006,0.007-0.029,0.006-0.040,0.004-0.114,0.038-0.050,0.063-0.015,0.204 0.078,0.169-0.066,0.108-0.109,0.074-0.111,-0.182-0.111,0.095-0.086</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1028.000 729.000,'0.015'0.000,"0.022"0.000,0.025 0.000,0.024 0.000,0.022 0.000,0.018 0.000,0.015 0.000,0.011 0.000,0.008 0.000,0.005 0.000,0.003 0.000,0.002 0.000,0.001 0.000,0.000 0.000,-0.000 0.000,-0.001 0.000,-0.001 0.000,-0.001 0.000,0.009 0.000,0.039 0.000,0.046 0.000,0.047 0.000,-0.244 0.000,0.287 0.000,0.096 0.000,-0.072 0.000,0.034 0.000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1030.000 736.000,'0.062'0.000,"0.094"0.000,0.106 0.000,0.104 0.000,0.093 0.000,0.079 0.000,0.063 0.000,0.023-0.047,0.467-0.077,0.088-0.025,-0.003 0.086,-0.464 0.044,-0.001 0.015</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1073.000 708.000,'0.000'0.019,"0.000"0.029,0.000 0.033,0.000 0.032,0.000 0.029,0.000 0.025,0.000 0.020,0.000 0.015,0.000 0.011,0.000 0.008,0.000 0.005,0.000 0.003,0.000 0.001,0.000 0.000,0.000-0.000,0.000-0.001,0.000-0.001,0.000-0.001,0.054 0.021,0.057 0.102,0.150 0.353,0.071 0.152,0.046 0.108,-0.299-0.763,0.180 0.466,0.011 0.064,0.116 0.321,0.024 0.030,0.099 0.260,-0.040-0.068,-0.210-0.544,-0.024-0.034,0.107 0.354,-0.039-0.127,-0.029-0.131,-0.021-0.123</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1082.000 708.000,'-0.049'0.074,"-0.077"0.115,-0.089 0.134,-0.011 0.023,-0.031 0.058,-0.021 0.045,-0.013 0.034,0.144-0.244,-0.151 0.290,-0.037 0.082,-0.092 0.186,-0.035 0.080,0.114-0.197,0.008 0.013,-0.257 0.560,0.026-0.069,0.031-0.109,0.031-0.125,0.028-0.123,0.232-0.385,0.166-0.293,-0.432 0.692,-0.032-0.011,0.142-0.210,0.034-0.021,0.043-0.020,0.047-0.018</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1097.000 719.000,'-0.007'0.021,"-0.010"0.031,-0.012 0.035,-0.011 0.034,-0.010 0.030,-0.009 0.025,-0.007 0.020,-0.005 0.015,-0.004 0.011,-0.002 0.007,-0.001 0.004,-0.001 0.002,-0.000 0.001,-0.004-0.010,-0.027 0.047,-0.032 0.056,0.011-0.012,-0.000 0.034,-0.012 0.075,0.014 0.001,0.018-0.014,0.019-0.023,0.018-0.027,0.079 0.007,0.124-0.066,0.134-0.067,0.128-0.061,0.113-0.053,0.059-0.046,0.094-0.103,-0.100-0.083,0.019-0.105,-0.013-0.088,-0.036-0.072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792.000 493.000,'0.074'0.000,"0.112"0.000,0.126 0.000,0.122 0.000,0.109 0.000,0.092 0.000,-0.276 0.013,0.014 0.023,0.288 0.109,0.013 0.080,-0.272-0.065,0.001 0.029,0.280 0.213,-0.007 0.062,-0.123-0.043,0.090 0.093,-0.021-0.019,-0.033-0.044,-0.336-0.270,0.135 0.066,0.009-0.027,0.127 0.027,-0.029-0.046</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1098.000 709.000,'2.000'0.000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1121.000 715.000,'0.039'-0.026,"0.061"-0.041,0.070-0.046,0.070-0.046,0.064-0.043,0.056-0.037,-0.077 0.075,0.055 0.004,0.309-0.069,0.057 0.034,-0.276 0.100,0.232-0.012,0.079 0.019,0.313 0.003,-0.019 0.027,-0.071 0.021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1139.000 701.000,'0.029'0.059,"0.046"0.092,0.053 0.107,0.054 0.108,0.051 0.101,-0.045-0.089,0.030 0.061,0.015 0.084,0.003 0.098,0.049 0.202,0.021 0.089,-0.076-0.190,-0.006 0.037,0.121 0.533,-0.019 0.017,-0.021-0.023,-0.021-0.048,-0.019-0.061,-0.111-0.461,-0.013-0.008,0.041 0.330,-0.034-0.084,-0.032-0.103,-0.029-0.109,-0.024-0.107,0.009-0.180,0.016-0.037</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1146.000 705.000,'-0.049'0.074,"-0.077"0.115,-0.089 0.134,-0.090 0.135,-0.084 0.127,-0.074 0.112,0.368-0.550,-0.246 0.397,-0.392 0.698,-0.051 0.197,0.025 0.094,0.317-0.605,0.008 0.008,-0.113 0.302,0.049-0.042,0.035-0.009,0.070-0.108,0.070-0.119,0.066-0.120,0.105-0.284</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1160.000 717.000,'-0.009'0.028,"-0.014"0.043,-0.016 0.048,-0.016 0.048,-0.014 0.043,-0.012 0.037,-0.010 0.030,-0.008 0.023,-0.006 0.017,0.048-0.131,0.003 0.015,-0.012 0.102,0.008 0.034,0.006 0.030,0.009-0.013,0.009-0.028,0.008-0.037,0.028-0.009,0.044-0.071,0.047-0.069,0.046-0.062,0.042-0.053,0.036-0.043,0.029-0.034,0.023-0.025,0.017-0.018,0.012-0.012</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1161.000 705.000,'2.000'0.000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1174.000 717.000,'0.020'0.000,"0.031"0.000,0.036 0.000,0.035 0.000,0.032 0.000,0.028 0.000,0.023 0.000,0.018 0.000,0.013 0.000,0.009 0.000,0.006 0.000,0.004 0.000,-0.000 0.000,0.045 0.000,0.053 0.000,0.114 0.000,-0.079 0.000,-0.008 0.000,-0.024 0.000,0.017 0.000,-0.026 0.000,-0.023 0.000,-0.020 0.000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1189.000 715.000,'0.020'-0.050,"0.031"-0.078,0.037-0.092,0.038-0.094,0.036-0.089,0.032-0.080,0.027-0.068,0.045 0.006,0.026-0.021,-0.065 0.138,-0.008 0.024,0.079-0.127,-0.064 0.129,-0.069 0.134,-0.067 0.126,-0.060 0.109,-0.050 0.090,-0.039 0.070,-0.030 0.052,-0.021 0.036,-0.014 0.024,-0.009 0.014,-0.005 0.007,-0.002 0.002,0.000-0.001,0.001-0.003,0.002-0.004,0.002-0.004,0.003 0.013,-0.015 0.058,-0.018 0.069,-0.018 0.070,0.139-0.365,-0.068 0.243,0.004 0.059,-0.051 0.400,0.021 0.065,0.040-0.139,0.015 0.013,0.014-0.002,0.009 0.061,0.014-0.053,0.012-0.065,0.009-0.070,0.007-0.011,0.006-0.069,0.004-0.059,-0.021-0.068,-0.036-0.089,-0.042-0.086,-0.043-0.078,-0.040-0.067,-0.035-0.054,-0.029-0.042,-0.023-0.031,-0.018-0.022,-0.013-0.014,-0.009-0.008,-0.005-0.004,-0.003-0.001,0.127 0.043,-0.012 0.003,-0.158-0.023,0.060 0.024,0.086 0.025,0.095 0.023,0.091 0.020,0.081 0.016,0.068 0.013,0.054 0.010,0.041 0.007,0.029 0.004,0.019 0.003,0.012 0.001,0.006 0.000,0.002-0.000,-0.000-0.001,-0.059-0.023,0.033-0.005,0.043-0.005,-0.040-0.013,0.109-0.000,0.071-0.004,0.290 0.001,0.035-0.007,-0.010-0.005,-0.299-0.006,0.184-0.001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1068.000 731.000,'0.017'-0.011,"0.026"-0.017,0.030-0.020,0.029-0.019,0.026-0.017,0.022-0.015,0.018-0.012,0.014-0.009,0.010-0.007,0.007-0.005,0.004-0.003,0.002-0.002,0.001-0.001,0.000-0.000,-0.000 0.000,-0.013 0.024,0.015 0.014,0.019 0.016,0.019 0.016,0.019 0.015,0.017 0.013,0.073 0.009,0.033 0.012,0.030 0.008,0.026 0.006,-0.110-0.021,0.016-0.038,0.116-0.053,0.021-0.016,0.014-0.000,0.009 0.009,-0.310 0.075,0.229-0.044,-0.023 0.014,-0.025 0.014,-0.025 0.013,0.048 0.062,0.067 0.040,0.073 0.026,0.146 0.028,0.056 0.006,0.038-0.003,0.024-0.008,-0.270-0.039,-0.002-0.006,0.086 0.001,-0.007-0.008,0.076-0.003,-0.018-0.010,0.058-0.006,-0.031-0.009,0.002-0.007,-0.038-0.006,-0.036-0.005,-0.032-0.003,-0.090-0.002,0.167-0.002,0.084-0.001,-0.013-0.000,-0.334 0.002,0.218-0.001,0.001 0.000,-0.054 0.001,-0.031 0.000,-0.037 0.000,-0.039 0.000,0.068 0.000,0.326 0.000,0.043 0.000,-0.225 0.000,-0.036 0.000,-0.046 0.000,-0.050 0.000,0.155 0.000,0.059 0.000,-0.061 0.000,-0.002-0.000,-0.163 0.000,-0.007 0.000,0.177 0.000,-0.033-0.000,-0.040 0.000,-0.042 0.000,-0.041-0.000,-0.308 0.000,0.320 0.000,0.355 0.000,0.095 0.000,-0.210 0.000,0.011 0.000,0.004 0.000,-0.000 0.000,-0.431 0.000,0.200 0.000,0.003 0.000,0.295 0.000,-0.023 0.000,-0.232 0.000,-0.053 0.000,0.111 0.000,-0.092 0.000,-0.083 0.000,-0.072 0.000,-0.140 0.000,-0.011 0.000,0.065 0.000,0.151 0.020,0.024 0.031,0.013 0.036,0.004 0.035,-0.183-0.036,0.005 0.001,-0.150-0.038,0.396 0.066,0.034-0.014,-0.256-0.047,0.006-0.006,0.007-0.006,0.008-0.006,0.364 0.011,0.016-0.015,-0.001-0.012,-0.644-0.018,0.411 0.005,0.044-0.003,-0.065-0.003,0.016-0.002,0.228-0.002,0.041-0.002,0.014-0.001,-0.006-0.001,0.161-0.001,0.004 0.000,0.003 0.000,0.002 0.000,-0.157 0.001,0.008 0.000,0.013 0.000,0.184 0.000,0.011 0.000,0.003 0.000,-0.002 0.000,0.050 0.000,-0.151 0.000,-0.054 0.000,-0.498 0.000,0.540 0.000,-0.006 0.000,-0.228 0.000,-0.022 0.000,0.088 0.000,-0.084 0.000,-0.095 0.000,-0.098 0.000,0.105 0.000,0.002-0.000,-0.007 0.000,-0.085 0.000,-0.033-0.000,-0.036 0.000,-0.036 0.000,-0.133 0.000,0.149 0.000,0.035 0.000,0.019 0.000,-0.100 0.000,0.020 0.000,0.018 0.000,0.319 0.000,-0.001 0.000,-0.026 0.000,-0.040 0.000,-0.046 0.000,-0.378 0.000,0.145 0.000,0.204 0.000,0.004 0.000,-0.012 0.000,-0.176 0.000,0.275 0.000,-0.000 0.000,-0.013 0.000,-0.021 0.000,-0.025 0.000,-0.025 0.000,-0.098 0.000,0.172 0.000,-0.020 0.000,-0.013 0.000,-0.026 0.000,-0.032 0.000,-0.034 0.000,-0.087 0.000,-0.228 0.000,0.384 0.000,-0.033 0.000,-0.113 0.000,-0.019 0.000,-0.035 0.000,0.090 0.000,-0.048 0.000,-0.041 0.000,-0.194 0.000,0.002 0.000,-0.156 0.000,0.301 0.000,0.045 0.000,0.175 0.025,0.048 0.038,0.032 0.044,-0.063 0.006,-0.003 0.005,0.094 0.008,-0.122-0.026,-0.051-0.012,-0.065-0.013,-0.258-0.043,0.307 0.030,-0.030-0.016,-0.037-0.013,-0.039-0.011,-0.022-0.008,-0.056-0.007,-0.052-0.005,-0.046-0.003,-0.038-0.002,-0.030-0.001,-0.022-0.000,-0.016 0.000,-0.015 0.001,0.040 0.000,0.052 0.000,0.110 0.000,0.028 0.000,0.007 0.000,-0.007 0.000,-0.016 0.000,-0.133 0.000,0.009 0.000,0.159 0.000,-0.012 0.000,-0.027 0.000,-0.034 0.000,-0.036 0.000,-0.034 0.000,-0.030 0.000,-0.026 0.000,-0.021 0.000,-0.032 0.008,-0.046 0.012,-0.046 0.014,-0.042 0.014,-0.037 0.012,-0.030 0.011,-0.024 0.009,-0.017 0.007,-0.012 0.005,-0.008 0.003,-0.005 0.002,-0.002 0.001,-0.001 0.001,0.000 0.000,0.001-0.000,0.001-0.000,0.001-0.000,0.001-0.000,0.001-0.000,0.001-0.000,0.001-0.000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1114.000 746.000,'0.006'-0.009,"0.009"-0.014,0.010-0.015,0.010-0.015,0.009-0.013,0.008-0.011,0.006-0.009,0.005-0.007,0.003-0.005,0.002-0.003,0.002-0.002,0.001-0.001,0.000-0.000,0.000-0.000,-0.000 0.000,-0.000 0.000,-0.000 0.000,-0.000 0.000,-0.000 0.000,-0.000 0.000,-0.000 0.000,-0.000 0.000,-0.000 0.000,-0.000 0.000,0.000 0.000,-0.000 0.000,0.000 0.000,0.000 0.000,0.000 0.000,-0.026 0.037,-0.037 0.051,-0.042 0.058,-0.042 0.057,-0.038 0.053,-0.033 0.045,-0.027 0.037,-0.021 0.029,-0.016 0.022,-0.011 0.015,-0.007 0.010,-0.005 0.006,-0.002 0.003,0.082-0.118,-0.121 0.131,-0.083 0.053,-0.089 0.043,-0.089 0.052,-0.027 0.005,-0.002-0.009,0.016-0.018,0.183-0.127,0.247-0.222,-0.447 0.414,0.040-0.007,0.061-0.016,0.050-0.006,0.154-0.137,0.152-0.151,0.138-0.145,0.117-0.129,0.094-0.108,0.071-0.085,0.051-0.064,0.035-0.046,0.022-0.030,-0.013-0.010,-0.021-0.010,-0.028-0.005,-0.030-0.001,-0.029 0.002,-0.237 0.343,0.186-0.308,-0.059 0.080,0.101-0.189,-0.003 0.002,-0.007 0.020,-0.009 0.030,-0.010 0.036,-0.072 0.137,0.076-0.086,0.028 0.001,0.006 0.035,0.002 0.042,-0.001 0.044,0.064-0.010,-0.012 0.028,-0.015 0.015,-0.016 0.006,-0.054 0.081,-0.038 0.101,-0.040 0.117,-0.039 0.118,-0.035 0.111,-0.031 0.099,-0.025 0.084,-0.015-0.162,0.017 0.044,0.025 0.134,0.009 0.068,0.045 0.353,-0.005 0.029,-0.030-0.384,0.097 0.304,0.035-0.019,0.025-0.036,0.016-0.045,0.024-0.007,-0.084-0.279,0.014-0.031,0.103 0.124,-0.021-0.098,-0.052-0.092,-0.090-0.114,-0.097-0.102,-0.093-0.087,-0.083-0.070,-0.070-0.054,-0.057-0.040,-0.043-0.028,-0.032-0.018,-0.022-0.010,-0.014-0.005,-0.008-0.001,0.131 0.023,-0.067-0.037,-0.030-0.012,-0.047-0.022,-0.058-0.029,-0.356-0.144,-0.045 0.007,0.215 0.093,0.052 0.026,0.065 0.029,0.072 0.029,0.041 0.034,0.052 0.032,-0.003 0.016,-0.164-0.001,0.058 0.027,0.074 0.020,0.077 0.014</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803.000 489.000,'-0.064'0.064,"-0.103"0.103,-0.122 0.122,0.001-0.001,-0.079 0.079,-0.240 0.240,-0.115 0.115,0.212-0.212,-0.022 0.022,-0.499 0.543,0.014 0.054,0.478-0.520,0.014-0.008,-0.355 0.425,0.128-0.137,0.281-0.281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1140.000 739.000,'0.000'0.016,"0.000"0.025,0.000 0.029,0.000 0.028,0.000 0.026,0.000 0.022,0.000 0.018,0.000 0.014,0.000 0.011,0.000 0.007,0.000 0.005,0.000 0.003,0.000 0.001,0.000 0.000,0.000-0.000,-0.024-0.012,-0.039 0.065,-0.055 0.265,-0.016 0.065,-0.026 0.089,-0.023 0.064,-0.020 0.044,0.022-0.054,-0.013 0.108,0.018-0.009,0.009 0.097,0.053-0.227,0.019-0.063,0.011 0.015,0.021-0.053,0.016-0.055,0.016-0.086,0.012-0.087,0.044-0.033,0.061-0.068,0.064-0.048,0.061-0.031,0.053-0.018,0.006-0.040,0.032-0.023,0.027-0.022,0.023-0.021,0.018-0.018</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1133.000 744.000,'0.044'0.000,"0.069"0.000,0.080 0.000,0.081 0.000,0.076 0.000,0.039 0.000,0.183 0.000,0.116 0.000,0.227 0.000,0.056 0.000,0.017 0.000,-0.009 0.000,-0.595 0.000,0.452 0.000,0.009 0.000,-0.034 0.000,-0.062 0.000,0.063 0.000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990.000 589.000,'-0.008'0.025,"-0.013"0.038,-0.014 0.043,-0.014 0.043,-0.013 0.039,-0.011 0.033,-0.009 0.027,-0.007 0.021,-0.005 0.016,-0.004 0.011,0.036-0.072,0.004 0.049,-0.011 0.247,0.011 0.163,0.011 0.162,0.010 0.150,0.008 0.236,0.011-0.158,0.005 0.083,0.003 0.289,0.004 0.018,0.003-0.019,0.002-0.042,0.001-0.189,0.001-0.011,0.000-0.163,0.000-0.011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939.000 603.000,'0.009'0.013,"0.013"0.020,0.015 0.022,0.014 0.022,0.013 0.020,0.011 0.017,0.009 0.013,0.007 0.010,0.005 0.007,0.003 0.005,0.002 0.003,0.001 0.002,0.001 0.001,0.000 0.000,-0.000-0.000,-0.000-0.001,-0.000-0.001,-0.000-0.001,-0.000-0.001,-0.000-0.000,-0.048-0.018,0.011 0.177,-0.008 0.151,0.002 0.470,-0.009 0.418,-0.013 0.210,-0.016-0.290,-0.003 0.543,-0.007-0.022,-0.005-0.107</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961.000 616.000,'-0.020'0.020,"-0.031"0.031,-0.034 0.034,-0.034 0.034,-0.030 0.030,-0.025 0.025,-0.020 0.020,-0.016 0.016,-0.011 0.011,-0.008 0.008,-0.005 0.005,-0.003 0.003,-0.001 0.001,0.113-0.060,-0.089 0.313,-0.000 0.153,-0.003 0.124,-0.005 0.096,0.100-0.347,-0.045 0.298,0.021 0.008,0.017-0.003,0.025-0.086,0.023-0.106,0.021-0.111,0.099-0.128,0.146-0.206,0.158-0.198,-0.024-0.111,0.053-0.123,-0.013-0.063,0.030-0.095,0.109-0.184,0.005-0.049,-0.010-0.013,-0.020 0.012,-0.132 0.157,-0.003-0.039,0.229-0.431,-0.002-0.019,-0.011-0.025,-0.076 0.080,-0.087 0.098,-0.146 0.278,0.005 0.011,-0.054 0.197,-0.041 0.195,-0.029 0.177,-0.019 0.152,-0.011 0.124,-0.006 0.097,-0.002 0.072,0.001 0.051,0.023-0.037,-0.078-0.364,0.218 0.689,0.061 0.125,0.031 0.065,0.010 0.021,-0.006-0.009,-0.015-0.029,-0.132-0.389,-0.016-0.043,-0.017-0.049,0.062 0.198,-0.049-0.144,-0.044-0.134,-0.094-0.136,-0.118-0.127,-0.125-0.112,-0.121-0.095,-0.064-0.077,-0.285-0.187,-0.039-0.049,-0.031-0.023,0.005 0.008,0.257 0.143,-0.005 0.015,-0.004 0.018,-0.377-0.089,0.046 0.060,0.069 0.055,0.247 0.091,0.066 0.063,0.004 0.113,0.168 0.097,0.160 0.076,0.141 0.057,0.117 0.041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981.000 612.000,'-0.013'0.052,"-0.020"0.081,-0.023 0.093,-0.023 0.093,-0.021 0.086,-0.019 0.074,-0.035 0.103,-0.050 0.144,-0.054 0.149,-0.052 0.141,0.121-0.322,-0.195 0.745,0.002 0.079,0.017 0.054,0.036-0.004,0.046-0.041,0.049-0.063,0.146-0.867,-0.026 0.285,0.023 0.119,0.053-0.039,0.041-0.064,0.031-0.080,0.075 0.086,0.068-0.154</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975.000 623.000,'0.025'0.016,"0.037"0.025,0.042 0.028,0.040 0.027,0.036 0.024,0.030 0.020,0.024 0.016,0.018 0.012,0.013 0.008,0.008 0.006,0.005 0.003,-0.107-0.076,0.038 0.017,0.388 0.184,0.210 0.065,0.064-0.011,0.116 0.006,0.094-0.005,0.073-0.012,-0.662-0.218,0.341 0.054</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642.000 660.000,'0.032'0.000,"0.048"0.000,0.054 0.000,0.053 0.000,0.048 0.000,0.040 0.000,0.032 0.000,0.024 0.000,0.018 0.000,0.012 0.000,0.007 0.000,-0.126 0.000,0.014 0.000,0.070 0.000,0.040 0.000,0.042 0.000,0.058 0.047,-0.008 0.018,0.057 0.016,0.060 0.009,0.060 0.003,0.392 0.038,0.074-0.011,-0.414-0.040,0.043 0.017,0.748 0.117,0.040 0.003,-0.672-0.104,0.418 0.035,0.013-0.018,-0.006-0.020,-0.349-0.043,0.792 0.019,-0.124-0.027,-0.003-0.016,-0.183-0.015,0.000-0.009,-0.019-0.007,-0.032-0.006,0.351-0.005,-0.386-0.003,-0.062-0.002,-0.072-0.001,0.276-0.002,-0.047 0.037,-0.061 0.058,-0.539-0.024,0.424 0.048,-0.003 0.004,-0.127-0.016,0.026-0.007,0.012-0.009,0.002-0.011,-0.148-0.017,-0.003-0.008,0.311 0.000,0.029-0.012,-0.149-0.012,-0.009-0.007,-0.015-0.006,-0.018-0.004,-0.020-0.004,-0.020-0.003,0.028-0.002,0.451-0.003,-0.037-0.001,-0.126 0.000,0.052 0.000,-0.119 0.001,0.028 0.000,-0.157 0.001,-0.013 0.000,-0.019 0.024,-0.023 0.040,-0.165 0.012,-0.014 0.012,0.441 0.048,0.015-0.002,0.050-0.011,-0.318-0.018,-0.037 0.015,-0.049 0.021,0.359 0.047,0.095-0.005,-0.138-0.031,-0.013-0.018,-0.312-0.041,0.014-0.012,0.644 0.015,-0.056-0.026,-0.463-0.029,0.479-0.005,-0.006-0.014,-0.450-0.010,0.082-0.004,-0.052-0.003,-0.069-0.002,-0.927 0.002,0.903-0.003,0.018-0.001,-0.013-0.000,0.029 0.000,-0.299 0.001,0.007 0.000,0.450-0.001,-0.061 0.001,-0.329 0.001,-0.027 0.000,0.089 0.000,-0.060 0.000,0.181 0.000,-0.215 0.000,-0.057 0.000,-0.052 0.000,-0.088 0.000,-0.021 0.000,-0.018 0.000,-0.015 0.000,-0.524-0.000,0.705 0.000,0.030 0.000,-0.081 0.000,0.022 0.000,-0.001-0.000,-0.017 0.000,-0.126 0.000,-0.024-0.000,-0.006 0.000,0.007 0.000,0.254 0.000,-0.095 0.000,-0.369-0.000,-0.024 0.000,0.254 0.000,-0.046 0.000,-0.292 0.026,0.157 0.103,-0.095 0.074,-0.093 0.062,-0.084 0.050,-0.072 0.038</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783.000 428.000,'-0.000'0.001,"-0.001"0.002,-0.001 0.002,-0.001 0.002,-0.001 0.002,-0.001 0.002,-0.000 0.001,-0.000 0.001,-0.000 0.001,-0.000 0.000,-0.000 0.000,-0.000 0.000,0.000 0.000,0.000 0.000,0.000-0.000,0.000-0.000,0.000-0.000,0.000-0.000,0.000-0.000,0.000-0.000,0.000-0.000,0.000 0.000,0.000-0.000,0.000 0.000,0.000-0.000,0.000 0.000,0.000 0.000,0.000 0.000,0.000 0.000,-0.000 0.000,0.000 0.000,0.000 0.000,0.000 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0.000,0.000 0.000,0.000-0.000,0.000 0.000,0.000-0.000,0.000 0.000,0.000 0.000,0.000-0.000,-0.000 0.000,0.000 0.000,0.000-0.000,0.000 0.000,0.000-0.000,0.000 0.000,0.005-0.004,0.008-0.007,0.009-0.008,0.008-0.007,0.008-0.007,0.006-0.005,0.005-0.004,0.004-0.003,0.003-0.002,0.002-0.002,0.001-0.001,0.001-0.000,0.000-0.000,-0.000 0.000,-0.000 0.000,-0.000 0.000,-0.000 0.000,-0.000 0.000,-0.000 0.000,-0.000 0.000,-0.000 0.000,-0.000 0.000,-0.000 0.000,-0.000 0.000,0.000 0.000,0.000 0.000,-0.000 0.000,0.000 0.000,0.000-0.000,0.000 0.000,0.000 0.000,0.000 0.000,0.000 0.000,0.000-0.000,0.000 0.000,0.000 0.000,0.000 0.000,0.000 0.000,0.000 0.000,0.000 0.000,0.000-0.000,0.000 0.000,0.000 0.000,0.000-0.000,-0.000 0.000,0.000 0.000,0.000 0.000,0.000 0.000,0.000-0.000,0.000 0.000,0.000 0.000,-0.000-0.000,0.000 0.000,0.000 0.000,0.000 0.000,0.000 0.000,0.000-0.000,0.008-0.003,0.018-0.008,0.021-0.009,0.021-0.009,0.019-0.009,0.017-0.008,0.014-0.006,0.011-0.005,0.008-0.004,0.006-0.003,-0.012-0.014,0.003-0.034,0.003-0.039,0.003-0.040,0.002-0.038,0.032-0.037,0.035-0.013,0.040-0.004,0.040 0.003,0.015 0.010,-0.002 0.014,-0.013 0.016,-0.019 0.016,-0.021 0.014,-0.018 0.021,0.004 0.009,0.010 0.007,0.013 0.005,0.015 0.003,-0.115 0.068,0.014-0.015,0.165-0.157,-0.020-0.052,-0.150 0.127,0.006-0.020,0.012-0.022,0.016-0.023,0.127-0.171,-0.013-0.020,-0.029-0.006,-0.036 0.011,0.002-0.044,-0.013-0.006,-0.023 0.020,0.027-0.045,0.007 0.016,0.001 0.028,-0.003 0.035,-0.005 0.037,-0.006 0.036,-0.022 0.034,-0.031 0.030,-0.035 0.026,-0.036 0.021,-0.023 0.011,0.014-0.049,0.026-0.043,0.033-0.037,-0.017 0.028,0.000-0.022,0.076-0.180,0.009-0.035,0.009-0.026,0.053-0.089,0.005 0.036,0.001 0.053,-0.047 0.163,0.017 0.071,0.027-0.030,-0.068 0.093,0.012-0.004,-0.005-0.010,-0.018-0.013,-0.083 0.099,-0.016 0.011,0.049-0.128,-0.040-0.002,-0.023-0.008,-0.010-0.011,-0.001-0.012,0.005-0.012,-0.000 0.003,-0.014 0.041,-0.018 0.053,-0.006-0.012,-0.027 0.032,-0.024 0.019,-0.021 0.009,-0.016 0.002,-0.012-0.002,-0.015 0.028,-0.015 0.038,-0.014 0.043,-0.012 0.043,-0.010 0.039,-0.008 0.033,-0.006 0.026,-0.004 0.020,-0.003 0.015,-0.002 0.010,-0.001 0.006,-0.000 0.004,0.000 0.001,0.000 0.000,0.000-0.001,0.000-0.001,0.000-0.001,0.000-0.001,0.000-0.001,0.000-0.001,0.000-0.001,0.000-0.001,0.000-0.000,0.000-0.000,0.000-0.000,0.000-0.000,0.000-0.000,0.000 0.000,0.007 0.010,0.009 0.016,0.010 0.018,0.010 0.017,0.009 0.016,0.008 0.013,0.006 0.011,0.005 0.008,0.004 0.006,0.002 0.004,0.002 0.003,0.001 0.001,0.000 0.001,0.000 0.000,-0.000-0.000,-0.000-0.000,-0.000-0.001,-0.000-0.001,-0.000-0.000,-0.000-0.000,-0.000-0.000,-0.000-0.000,-0.000-0.000,-0.000-0.000,0.000-0.000,-0.009 0.007,-0.014 0.013,-0.016 0.015,-0.016 0.015,-0.014 0.014,-0.012 0.012,-0.010 0.009,-0.008 0.007,-0.006 0.005,0.016-0.002,0.009 0.033,0.011 0.039,0.012 0.040,-0.020 0.101,-0.029 0.058,-0.037 0.051,0.060-0.226,-0.000 0.012,-0.068 0.223,-0.038 0.069,0.034-0.130,-0.001-0.013,-0.086 0.131,-0.049-0.035,-0.057-0.038,-0.084 0.012,0.026-0.098,0.079-0.117,-0.007-0.014,-0.014 0.002,-0.019 0.012,-0.066 0.059,-0.021 0.023,0.129-0.130,-0.012-0.016,-0.189 0.094,-0.038-0.014,-0.032-0.010,0.476-0.268,-0.560 0.266,-0.034 0.015,0.230-0.094,0.029 0.017,-0.127 0.111,-0.023 0.030,-0.115 0.041,0.023 0.037,0.242-0.152,0.041-0.017,-0.141 0.140,0.067-0.027,0.054-0.025,0.076-0.057,0.046-0.034,0.040-0.032,0.034-0.029,0.027-0.025,0.021-0.021,0.001-0.007,0.017-0.029,0.013-0.026,0.010-0.022,0.007-0.018,0.004-0.014,0.003-0.010,0.001-0.007,0.000-0.004,-0.000-0.003,-0.001-0.001,-0.001-0.000,-0.001 0.000,-0.001 0.001,0.008-0.003,-0.003 0.002,-0.003 0.002,-0.003 0.002,-0.003 0.002,-0.003 0.002,-0.002 0.001,-0.002 0.001,-0.001 0.001,-0.001 0.001,-0.001 0.000,-0.000 0.000,-0.000 0.000,-0.000 0.000,-0.015 0.008,-0.018 0.009,-0.018 0.009,-0.018 0.009,-0.016 0.008,-0.013 0.007,0.198-0.101,-0.223 0.074,-0.053-0.008,0.025-0.019,-0.002-0.008,-0.086 0.019,0.010 0.010,0.014 0.016,0.017 0.019,-0.024 0.021,0.013-0.007,0.011-0.015,0.041-0.015,0.021-0.001,0.022 0.003,0.021 0.005,0.019 0.006,0.017 0.007,-0.033 0.033,-0.005 0.005,-0.011 0.003,-0.013 0.001,-0.013-0.000,-0.012-0.001</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930.000 573.000,'0.000'-0.009,"0.000"-0.014,0.000-0.016,0.000-0.015,0.000-0.014,0.000-0.011,0.000-0.009,0.000-0.007,0.000-0.005,0.000-0.003,0.000-0.002,0.000-0.001,0.000-0.000,0.000 0.000,0.000 0.000,0.000 0.000,0.000 0.000,0.000 0.000,0.000 0.000,0.000 0.000,0.000 0.000,0.000 0.000,0.000 0.000,0.000 0.000,0.000 0.000,0.000 0.000,0.000 0.000,0.000 0.000,0.000-0.000,0.000-0.023,0.000-0.039,0.000-0.044,0.000-0.043,0.000-0.039,0.000-0.023,0.000-0.018,0.000-0.011,0.000 0.004,0.000-0.023,0.000 0.050,0.000 0.000,0.000 0.003,0.000 0.006,0.000-0.010,0.000 0.009,0.000 0.009,0.000 0.009,0.000-0.074,0.000-0.018,0.000-0.020,0.000 0.158,0.000 0.005,0.000-0.085,0.000-0.012,0.000-0.017,0.000-0.019,0.000-0.086,0.000 0.037,0.000 0.161,0.000-0.254,0.000-0.023,0.000 0.105,0.000 0.016,0.000 0.021,0.000 0.022,0.000 0.287,0.000-0.308,0.000 0.013,0.000 0.043,0.000-0.007,0.000-0.012,0.000-0.016,0.013 0.083,0.023-0.013,0.030-0.053,0.015 0.010,0.052-0.143,0.001 0.002,-0.045 0.146,-0.007-0.006,0.011-0.085,-0.014 0.035,-0.020 0.034,0.001-0.161,-0.018-0.013,-0.018 0.132,-0.007 0.015,-0.006 0.018,-0.005 0.019,-0.004 0.000,-0.003 0.020,-0.002 0.018,-0.001 0.016,0.003 0.229,-0.004-0.300,-0.000-0.029,0.000-0.026,0.002 0.161,0.000-0.013,-0.001-0.238,0.001 0.040,0.001 0.208,-0.000-0.128,0.000 0.026,0.000 0.087,0.000-0.004,0.000-0.098,0.000-0.019,0.000-0.055,0.000 0.002,0.000 0.010,0.000 0.090,0.000-0.006,0.018 0.037,0.031-0.013,0.035-0.044,0.016 0.020,0.021-0.035,-0.002 0.000,-0.031 0.084,-0.007-0.010,0.001-0.040,-0.011 0.021,-0.024 0.076,0.004-0.088,-0.010 0.016,-0.009 0.004,-0.008-0.005,-0.005-0.064,-0.008 0.020,-0.006 0.028,-0.004 0.031,-0.003 0.031,-0.002 0.029,0.008-0.006,0.015 0.021,0.017 0.015,0.017 0.010,0.015 0.006,0.013 0.003,0.011 0.001,0.008-0.000,0.006-0.001,-0.005 0.001,-0.013 0.006,-0.015 0.007,-0.016 0.007,-0.015 0.007,-0.013 0.006,-0.010 0.004,-0.008 0.003,-0.006 0.003,-0.004 0.002,-0.003 0.001,-0.001 0.001,-0.001 0.007,-0.000 0.010,0.000 0.010,0.000 0.010,0.000 0.009,0.000 0.008,0.000 0.006,0.000 0.005,0.000 0.003,0.000 0.002,0.000 0.001,0.000 0.001,0.000 0.000,0.000 0.000,0.000-0.000,0.000-0.000,0.000-0.000,-0.000-0.000,0.000-0.000,0.000-0.000,0.000-0.000,-0.000-0.002,0.000-0.006,0.000-0.007,0.000-0.007,0.000-0.007,0.000-0.006,0.000-0.005,0.000-0.003,0.000-0.003,0.000-0.002,0.000-0.001,0.000-0.001,0.000-0.000,0.000-0.000,0.000-0.016,0.000-0.032,0.000-0.036,0.000-0.036,0.000-0.034,0.000-0.036,0.000-0.004,0.000 0.006,0.000 0.011,0.000 0.033,0.000 0.017,0.000 0.016,0.000 0.015,0.000 0.013,-0.007 0.016,-0.011 0.009,-0.012 0.008,-0.013 0.006,-0.012 0.004,-0.010 0.003,-0.008 0.002,-0.007 0.001,-0.005 0.001,-0.004 0.000,-0.003-0.000,0.007-0.008,0.010-0.018,0.012-0.021,0.012-0.021,0.011-0.020,0.010-0.018,0.008-0.036,0.008-0.011,0.006-0.007,0.004 0.052,0.002 0.009,0.002 0.011,0.001 0.012,0.001 0.011,0.001-0.025,-0.000 0.007,-0.000 0.006,-0.000 0.004,-0.000 0.003,-0.000 0.002,-0.000 0.001,-0.000 0.000,-0.000 0.034,-0.000-0.024,-0.000-0.031,-0.000-0.034,-0.000-0.117,-0.000-0.017,0.000-0.002,0.000 0.190,0.000-0.008,-0.000-0.170,0.000 0.032,0.000 0.163,0.000-0.003,-0.017-0.194,-0.026 0.016,-0.029 0.028,-0.029 0.033,-0.026 0.033,0.005 0.044,0.006 0.012,0.013 0.006,0.016 0.002,0.017-0.001,0.016-0.003,0.014-0.004,0.011-0.026,0.011-0.009,0.008-0.008,0.006-0.007,0.004-0.006,0.003-0.005,0.002-0.029,0.001-0.024,-0.001 0.063,-0.000 0.008,-0.000 0.012,-0.000 0.014,-0.000 0.014,-0.000-0.044,-0.001 0.003,-0.000-0.000,-0.000-0.002,-0.000-0.003,-0.000-0.004,-0.000-0.018,-0.000-0.026,0.000 0.092,0.000-0.008,0.000-0.008,-0.000-0.137,0.000-0.025,0.000 0.155,0.000-0.013,0.000-0.166,0.000-0.024,0.000 0.160,0.000 0.020,0.000-0.161,0.000 0.011,0.000 0.293,0.000-0.311,0.000 0.030,0.000 0.056,0.000 0.157,0.000-0.021,0.000-0.154,0.000 0.011,0.000 0.047,0.000-0.006,0.000-0.059,0.000-0.013,0.000 0.015,0.000-0.020,0.000-0.009,0.000-0.001,0.000 0.021,0.000-0.013,0.000 0.022,0.000 0.020,0.000 0.309,0.000-0.293,0.000 0.011,0.000 0.002,0.000-0.005,0.000-0.029,0.000 0.037,0.000 0.132,0.000-0.001,0.000-0.197,0.000 0.003,0.000 0.010,0.000 0.027,0.000 0.025,0.000 0.025,0.000 0.024,0.000 0.009,0.000 0.007,0.000 0.002,0.000 0.039,0.000 0.010,0.000 0.010,0.000 0.010,0.000 0.009,-0.015 0.011,-0.023 0.046,-0.026 0.050,-0.026 0.048,-0.024 0.043,-0.020 0.037,-0.016 0.030,-0.013 0.023,-0.010 0.017,-0.007 0.012,-0.004 0.007,-0.039 0.045,-0.044 0.057,-0.047 0.061,-0.045 0.059,0.068-0.023,0.019 0.036,0.028-0.001,0.008 0.008,0.005 0.001,0.002-0.004,-0.064 0.081,-0.007-0.009,-0.008-0.012,0.061-0.075,0.076-0.081,0.089-0.090,0.090-0.089,0.084-0.082,0.074-0.071,0.062-0.058,0.049-0.046,0.038-0.035,0.027-0.025,0.019-0.017,0.055-0.055,0.023-0.035,-0.182 0.143,0.124-0.119,0.032-0.040,0.027-0.034,0.022-0.028,0.017 0.001,0.013 0.021,0.044-0.008,-0.044 0.056,-0.002 0.054,-0.089 0.127,-0.088 0.127,-0.080 0.116,-0.069 0.101,-0.057 0.083,-0.044 0.065,-0.033 0.049,-0.023 0.035,-0.015 0.023,-0.008 0.042,0.032 0.077,0.056 0.084,-0.006-0.227,0.030 0.016,0.094 0.136,0.058-0.023,-0.033-0.137,0.031-0.004,0.267 0.265,-0.010-0.083,-0.015-0.132,-0.093-0.138,0.001-0.051,-0.003-0.048</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847.000 460.000,'0.047'-0.012,"0.072"-0.018,0.082-0.021,0.081-0.020,0.074-0.019,0.064-0.016,0.052-0.013,-0.072 0.053,0.059 0.044,-0.077 0.037,0.046 0.038,0.428 0.150,0.102 0.095,-0.254-0.053,0.036 0.037,0.271 0.139,0.040 0.044,-0.098-0.050,-0.016-0.003,-0.040-0.006,-0.055-0.008,0.161 0.062</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926.000 341.000,'0.000'-0.022,"0.000"-0.033,0.000-0.037,0.000-0.036,0.000-0.033,0.000-0.028,0.000-0.022,0.000-0.017,0.000-0.012,0.000-0.008,0.000-0.005,0.000-0.003,0.000 0.004,0.000-0.040,0.000-0.047,0.000-0.048,0.000-0.046,0.000 0.099,0.000-0.020,0.000-0.193,0.000-0.023,0.000 0.084,0.000-0.075,0.000-0.030,0.000-0.025,0.000 0.323,0.000-0.248,0.000-0.020,0.000-0.097,0.000-0.005,0.000 0.068,0.000-0.026,0.000-0.202,0.000 0.003,0.000 0.282,0.000 0.008,0.000-0.416,0.000 0.054,0.000 0.255,0.000 0.023,0.000 0.029,0.000 0.033,0.000 0.264,0.016-0.327,0.026-0.016,0.032 0.003,0.049-0.181,-0.032 0.246,0.001 0.005,-0.002 0.084,0.020 0.003,0.108-0.311,0.006 0.023,-0.053 0.173,-0.014 0.019,-0.002-0.049,-0.024 0.021,-0.010 0.082,0.021 0.012,-0.031 0.143,0.038-0.093,-0.006 0.024,-0.011 0.022,-0.014-0.013,-0.038 0.110,-0.009 0.013,0.015-0.137,-0.019 0.003,-0.021 0.046,-0.012-0.007,-0.010-0.010,-0.008-0.012,-0.007 0.042,-0.004-0.012,-0.004-0.101,-0.004 0.034,-0.000 0.158,-0.001 0.001,-0.005-0.211,-0.000 0.062,0.001 0.069,0.001 0.040,0.001 0.031,0.001 0.023,-0.018 0.039,-0.029 0.060,-0.032 0.061,-0.032 0.057,-0.029 0.049,-0.024 0.040,-0.019 0.031,-0.015 0.023,-0.011 0.016,-0.040-0.001,-0.062-0.008,-0.068-0.013,-0.009 0.006,-0.017 0.026,-0.005 0.033,-0.025 0.021,0.011-0.007,0.014-0.018,0.049-0.045,0.070-0.060,0.076-0.063,0.073-0.060,0.065-0.052,0.054-0.044,0.043-0.035,0.033-0.026,0.024-0.019,0.016-0.012,0.010-0.008,-0.035 0.088,-0.003-0.018,0.014-0.024,0.026-0.028,0.074-0.136,0.007 0.015,0.023 0.012,-0.003 0.073,-0.006 0.078,-0.007 0.074,-0.008 0.065,-0.007 0.053,-0.006 0.042,-0.005 0.031,-0.004 0.022,-0.003 0.014,-0.002 0.008,-0.001 0.004,-0.001 0.001,0.009 0.045,0.023 0.074,0.027 0.084,-0.014 0.042,-0.015 0.051,-0.004-0.028,0.071 0.068,0.048-0.010,0.110 0.046,0.013-0.070,-0.007-0.077,-0.019-0.075,-0.084-0.086,-0.020-0.041,-0.019-0.035,-0.017-0.028,-0.015-0.022</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694.000 575.000,'0.000'-0.065,"0.000"-0.102,0.000-0.116,0.000-0.116,0.000-0.107,0.000-0.093,0.000 0.221,0.000-0.040,0.000-0.409,0.000-0.096,0.000-0.067,0.000 0.276,0.000-0.026,0.000-0.144,0.000-0.032,0.000-0.003,0.000 0.017,0.000 0.230,0.000-0.005,0.000-0.248,0.000-0.019,0.000-0.109,0.000 0.039,0.000 0.351,0.000 0.001,0.000-0.429,0.000 0.052,0.000-0.037,0.000 0.167,0.000 0.048,0.000 0.062,0.000 0.426,0.000-0.214,0.000-0.031,0.024-0.268,0.039-0.049,0.039-0.135,0.015 0.022,-0.024 0.244,-0.002 0.001,-0.017 0.110,-0.005-0.012,0.040-0.646,-0.021-0.003,-0.025 0.074,-0.023 0.265,-0.009 0.023,-0.008 0.032,-0.014 0.486,0.005-0.603,-0.006-0.001,-0.005 0.147,-0.003 0.039,-0.002-0.029,-0.002 0.045,-0.001 0.043,0.003 0.643,0.026-0.698,0.048-0.025,0.014 0.108,0.012 0.019,0.017-0.094,-0.004-0.004,-0.020 0.115,-0.010 0.024,-0.027 0.164,0.008-0.216,-0.011 0.007,-0.010 0.027,-0.004-0.179,-0.012-0.070,-0.012 0.199,-0.005 0.012,-0.004 0.023,-0.003 0.029,-0.002 0.033,-0.002 0.034,-0.001 0.129,-0.001 0.052,-0.002-0.136,-0.000 0.062,0.001 0.133,0.000 0.042,0.000 0.038,0.000 0.032,-0.012-0.016,-0.018 0.066,-0.021 0.064,-0.021 0.058,-0.020 0.049,-0.017 0.040,-0.014 0.031,-0.011 0.023,-0.008 0.016,-0.006 0.010,-0.004 0.006,-0.002 0.003,-0.001 0.001,0.004-0.009,0.022-0.016,0.025-0.017,0.025-0.017,0.022-0.015,0.019-0.013,0.015-0.010,0.011-0.008,0.008-0.005,0.005-0.004,0.003-0.002,0.002-0.001,0.001-0.000,0.000 0.000,-0.000 0.000,-0.001 0.000,-0.001 0.001,-0.001 0.001,-0.001 0.000,-0.001 0.000,-0.000 0.000,-0.000 0.000,-0.000 0.000,-0.000 0.000,-0.000 0.000,-0.000 0.000,0.000 0.000,0.000 0.000,0.000-0.000,0.000 0.000,0.000 0.002,0.000-0.036,0.000-0.045,0.000-0.048,0.025-0.094,0.039-0.035,0.044-0.021,-0.036 0.143,0.004-0.013,0.067-0.220,-0.011 0.034,-0.065 0.202,-0.006-0.004,0.029-0.230,-0.021-0.023,-0.035 0.303,0.081-0.285,0.019-0.037,-0.027 0.098,-0.002-0.014,0.008-0.055,-0.010 0.027,-0.022 0.069,-0.010 0.005,-0.010-0.000,-0.010-0.005,-0.000-0.092,-0.013 0.040,-0.012 0.058,-0.008 0.030,-0.007 0.026,-0.005 0.022,-0.020 0.008,-0.028 0.088,-0.030 0.094,-0.029 0.091,-0.026 0.082,-0.022 0.070,-0.018 0.057,-0.014 0.044,-0.010 0.033,-0.007 0.023,0.072-0.096,-0.017 0.040,-0.160 0.264,-0.056 0.068,0.140-0.213,0.003 0.015,-0.097 0.168,-0.002-0.027,-0.003-0.047,-0.030-0.023,0.085-0.173,0.099-0.178,0.100-0.166,0.091-0.144,0.078-0.118,0.063-0.092,0.116-0.114,0.132-0.106,-0.163 0.281,0.027-0.015,0.133-0.163,0.025-0.030,0.013-0.026,-0.217 0.305,0.269-0.277,0.017 0.043,0.003 0.056,-0.022 0.062,0.063 0.070,-0.122 0.205,-0.071 0.183,-0.120 0.138,-0.091 0.140,-0.076 0.061,-0.045 0.098,-0.031-0.001,-0.020 0.067,-0.063 0.671,-0.025 0.111,0.078-0.089,0.049-0.293,0.046-0.077,0.045-0.096,-0.029-0.413,0.258 0.277,0.123-0.152,0.096-0.150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690.000 298.000,'-0.011'0.045,"-0.017"0.067,-0.019 0.075,-0.018 0.073,-0.016 0.066,-0.014 0.055,-0.011 0.044,-0.008 0.033,0.021-0.063,0.008 0.000,0.011-0.004,0.059-0.300,-0.012 0.270,0.028 0.085,0.075 0.691,0.038 0.225,-0.035-0.589,0.025 0.030,0.142 0.767,0.012 0.007,-0.166-0.987,0.130 0.809,0.027-0.007,-0.025-0.177,-0.009-0.026,-0.016-0.051,-0.021-0.066,-0.044-0.310,0.010-0.040,0.055 0.175,-0.004-0.066,0.029 0.111,-0.029-0.095,-0.074-0.297,-0.016-0.034,0.003 0.076,-0.024-0.084</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690.000 288.000,'-0.037'0.049,"-0.058"0.077,-0.067 0.089,-0.068 0.090,-0.063 0.084,-0.056 0.074,-0.047 0.050,-0.038 0.031,-0.034 0.075,0.047 0.001,0.210-0.299,0.021-0.021,-0.085 0.213,0.068-0.024,0.083-0.119,0.070-0.116,0.065-0.127,0.057-0.124,0.048-0.113,0.038-0.097,0.029-0.080,0.021-0.062,0.015-0.047,-0.003 0.018,0.033-0.027,-0.022 0.003,0.011-0.065,-0.019-0.014,-0.025-0.002,-0.074 0.161,0.068-0.179,-0.021 0.114,-0.013 0.125,-0.007 0.120,-0.003 0.107,-0.000 0.090,0.002 0.072,0.003 0.054,0.003 0.039,0.003 0.026,0.003 0.016,0.002 0.009,-0.129-0.220,0.188 0.254,0.067 0.059,0.014-0.003,0.042 0.033,0.014 0.029,-0.007 0.024,-0.042-0.059,0.008-0.016,-0.005-0.026,-0.015-0.032,0.132 0.084,-0.022-0.084,-0.020-0.078,-0.076-0.066,-0.113-0.058,-0.122-0.045,-0.117-0.033,-0.104-0.023,-0.087-0.015,-0.069-0.009,-0.052-0.004,-0.037-0.001,-0.025 0.001,-0.015 0.002,-0.008 0.003,-0.062 0.003,-0.078 0.003,0.251 0.004,-0.014 0.001,-0.380-0.001,-0.082 0.001,0.502 0.001,-0.397 0.030,0.028 0.049,0.121 0.014,0.059 0.012</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465.000 567.000,'0.000'-0.042,"0.000"-0.064,0.000-0.073,0.000-0.072,0.000-0.065,0.000-0.056,0.000 0.219,0.000-0.210,0.000-0.048,0.024-0.038,0.039-0.030,0.025-0.022,0.014-0.016,0.019-0.078,-0.003-0.003,0.076-0.173,0.026-0.048,0.000-0.007,-0.074 0.257,-0.011 0.010,0.047-0.174,0.025-0.026,0.028-0.124,-0.077 0.248,-0.011-0.026,0.020-0.211,-0.025 0.007,-0.047 0.190,-0.015-0.013,-0.008 0.096,0.014 0.001,0.043-0.215,0.005-0.022,-0.003-0.024,-0.008-0.024,-0.012 0.001,-0.013 0.018,-0.009-0.046,-0.016 0.031,-0.015 0.033,-0.044 0.644,0.026-0.628,-0.010-0.005,-0.008 0.020,0.040-0.042,-0.001 0.205,0.010-0.002,0.034-0.235,0.003-0.019,-0.003 0.005,-0.007 0.022,-0.010 0.010,-0.011 0.001,-0.025 0.213,-0.006-0.012,0.012-0.493,-0.015-0.021,-0.021 0.471,-0.004-0.008,-0.001-0.247,-0.005 0.008,-0.004 0.019,-0.004 0.698,0.000-0.850,-0.003-0.021,-0.002 0.010,-0.001 0.095,-0.000 0.031,-0.000 0.044,0.001 0.261,0.000 0.027,-0.001-0.168,0.000 0.046,0.000 0.022,0.000 0.003,0.000 0.013,0.000 0.020,0.000-0.058,0.000 0.036,0.000-0.071,0.000-0.090,0.000-0.017,0.000 0.067,0.000 0.240,0.000-0.023,0.000-0.031,0.000-0.036,0.000-0.124,0.000-0.004,0.000-0.012,0.000-0.017,-0.000 0.213,0.000 0.005,0.037-0.432,0.058-0.006,-0.027 0.438,0.007 0.014,0.059-0.405,-0.004 0.002,-0.056 0.406,0.024-0.326,-0.014-0.019,-0.021 0.117,-0.011 0.024,-0.010 0.008,-0.009-0.004,-0.013 0.208,-0.004 0.008,-0.001-0.205,-0.005-0.016,-0.004 0.004,-0.003 0.017,-0.003-0.157,-0.002 0.059,0.001 0.299,-0.000 0.028,0.000 0.097,0.000 0.012,0.042-0.349,0.068 0.044,-0.039 0.360,0.006 0.009,0.029-0.146,-0.002 0.014,-0.006 0.034,-0.009 0.024,-0.010 0.015,-0.011 0.032,-0.011 0.043,-0.019 0.107,-0.005 0.005,-0.021-0.199,-0.056 0.014,-0.058 0.018,-0.034 0.093,-0.032 0.092,-0.024 0.101,-0.017 0.100,-0.012 0.092,-0.007 0.080,-0.004 0.066,-0.002 0.053,0.000 0.040,0.080-0.066,0.012 0.025,-0.048 0.117,-0.022 0.040,0.047-0.070,0.005 0.021,-0.070 0.209,0.035-0.046,0.057-0.138,0.048-0.133,0.047-0.141,0.043-0.136,0.037-0.122,0.030-0.104,0.024-0.084,0.018-0.065,-0.014 0.089,0.029-0.055,0.036-0.046,0.039-0.037,0.166-0.255,0.063-0.023,-0.167 0.308,-0.004 0.022,0.082-0.100,-0.002 0.033,-0.001 0.030,0.082-0.045,-0.007 0.078,-0.010 0.080,-0.072 0.130,-0.013 0.093,-0.012 0.097,-0.011 0.094,-0.038 0.072,-0.026 0.071,-0.030 0.063,-0.030 0.055,-0.006 0.023,0.012-0.001,0.022 0.053,-0.011 0.009,0.071 0.097,-0.042-0.111,-0.004-0.023,-0.012-0.035</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477.000 337.000,'0.000'-0.045,"0.000"-0.067,0.000-0.075,0.000-0.073,0.000-0.066,0.000-0.055,0.000-0.044,0.000-0.033,0.000 0.092,0.000-0.002,0.000 0.001,0.000 0.097,0.000-0.208,0.000-0.080,0.000 0.094,0.000-0.024,0.000-0.094,0.000-0.013,0.000-0.028,0.000-0.038,0.000 0.050,0.000-0.038,0.000-0.225,0.000-0.004,0.000 0.043,0.000-0.106,0.000-0.010,0.000 0.009,0.000 0.292,0.000-0.208,0.000 0.024,0.000 0.214,0.000-0.006,0.024-0.212,0.039 0.014,0.025 0.026,0.014 0.032,0.005 0.059,-0.001 0.076,0.005-0.003,-0.012 0.059,-0.006-0.046,-0.030 0.130,-0.011-0.004,-0.010-0.011,-0.009-0.031,-0.013 0.123,-0.004-0.011,-0.001-0.161,-0.005-0.009,-0.028-0.002,-0.042 0.003,-0.058-0.138,-0.019 0.024,0.026 0.138,-0.033-0.169,0.018 0.094,0.030 0.080,0.025 0.101,0.015 0.058,0.010-0.041,0.013-0.017,0.013 0.019,0.010 0.021,0.007 0.110,0.003-0.006,0.003-0.060,0.002-0.001,0.001 0.002,0.000 0.008,0.000-0.012,0.000-0.049,-0.000 0.004,-0.001 0.009,-0.002 0.168,-0.000-0.007,0.000-0.168,-0.001 0.034,-0.001 0.082,-0.000 0.019,-0.000 0.016,-0.000 0.012,-0.000-0.084,-0.000-0.018,-0.000 0.049,-0.000 0.010,0.000 0.014,0.000 0.015,0.000 0.015,0.014-0.023,0.021-0.000,0.024-0.004,0.024-0.006,0.022-0.007,0.019-0.007,-0.030 0.074,-0.004-0.007,-0.007-0.009,-0.008-0.062,-0.052 0.070,-0.056 0.086,-0.053 0.088,-0.047 0.082,-0.038 0.071,-0.030 0.058,-0.022 0.045,-0.016 0.033,-0.010 0.023,-0.006 0.015,-0.003 0.008,-0.028 0.031,-0.054 0.055,-0.060 0.061,0.075-0.053,-0.026 0.065,-0.165 0.220,-0.011 0.026,0.032-0.032,0.159-0.206,0.002-0.009,-0.117 0.136,0.051-0.069,0.077-0.092,0.118-0.136,0.120-0.135,0.111-0.124,0.097-0.107,0.080-0.087,0.063-0.068,0.047-0.051,0.034-0.036,0.022-0.023,0.014-0.014,-0.081 0.083,0.017-0.017</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476.000 291.000,'0.028'0.037,"0.043"0.058,0.050 0.067,0.051 0.068,0.047 0.063,0.042 0.056,0.035 0.047,0.028 0.038,-0.119-0.163,0.017 0.014,0.162 0.188,0.022 0.011,0.010-0.002,-0.004-0.069,0.044 0.004,0.033-0.017,0.024-0.031</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876.000 423.000,'-0.013'0.000,"-0.020"0.000,-0.023 0.000,-0.022 0.000,-0.020 0.000,-0.017 0.000,-0.013 0.000,-0.010 0.000,-0.007 0.000,-0.005 0.000,-0.003 0.000,-0.002 0.000,-0.001 0.000,0.000 0.000,0.000 0.000,0.001 0.000,0.001 0.000,0.001 0.000,0.001 0.000,0.000 0.000,-0.038 0.000,-0.066 0.000,-0.075 0.000,0.006 0.000,-0.024 0.000,-0.015 0.000,-0.091 0.000,-0.020 0.000,-0.005 0.074,0.049 0.022,-0.005 0.016,0.002 0.005,0.332-0.090,-0.340 0.077,-0.019-0.007,-0.008-0.010,-0.031-0.011,0.046-0.018,-0.014-0.009,-0.012-0.008,-0.010-0.008,-0.080-0.004,-0.004-0.008,0.001-0.006,0.004-0.005,0.145-0.005,0.001-0.002,-0.313-0.003,0.089-0.003,0.077-0.001,-0.036-0.001,0.022 0.000,0.258 0.003,-0.138-0.001,0.030 0.001,0.045 0.001,0.118-0.025,-0.103-0.045,-0.015-0.022,0.036 0.003,-0.014-0.003,-0.016 0.001,-0.016 0.004,-0.140-0.015,-0.015 0.013,0.119 0.029,-0.005 0.009,-0.202-0.005,0.002 0.015,0.112 0.017,-0.002 0.007,0.008 0.006,0.014 0.005,-0.013 0.004,0.059 0.003,-0.006 0.002,-0.006 0.001,-0.005 0.001,-0.051 0.001,0.037 0.000,0.026 0.000,0.017-0.000,0.064-0.001,0.002-0.000,-0.171 0.001,0.000-0.001,-0.033-0.001,0.116-0.001,0.005-0.000,0.010-0.000,0.223-0.000,-0.237 0.000,0.019-0.000,0.011-0.000,0.005-0.000,0.000-0.000,-0.003-0.000,0.069-0.000,0.024 0.000,0.012 0.000,0.003 0.000,-0.100-0.000,-0.009 0.000,0.041-0.024,-0.010-0.039,-0.036-0.039,0.037-0.015,0.102 0.024,0.002 0.002,-0.051-0.007,-0.012 0.009,0.083 0.028,-0.012 0.006,-0.276-0.019,0.109 0.025,0.018 0.010,0.010 0.009,0.004 0.008,-0.108 0.005,0.003 0.008,0.086 0.005,-0.201 0.004,-0.006 0.003,0.105 0.001,0.076 0.000,0.035 0.000,0.030-0.000,0.022-0.001,-0.031-0.000,-0.026-0.000,-0.021-0.000,-0.017-0.000,-0.013-0.000,-0.074-0.000,-0.004-0.000,-0.098-0.000,-0.009-0.000,0.007-0.000,0.276-0.000,0.002-0.000,-0.289-0.000,0.086-0.000,0.277 0.000,-0.271-0.000,0.006 0.000,0.012 0.000,0.014 0.000,0.044 0.000,0.032 0.000,0.032 0.000,0.122 0.000,-0.002 0.000,-0.018 0.000,0.008 0.000,0.010 0.000,0.011 0.000,-0.045 0.000,0.031 0.000,0.033 0.000,0.031 0.000,0.028 0.000,0.024 0.000,0.016 0.011,-0.000 0.016,-0.006 0.019,-0.009 0.019,-0.011 0.018,-0.011 0.016,-0.010 0.013,0.033-0.017,-0.005-0.005,-0.005-0.008,-0.004-0.010,-0.047-0.002,-0.001-0.015,0.001-0.014,0.003-0.012,0.019-0.021,0.065-0.028,0.073-0.028,0.071-0.025,0.064-0.022,0.054-0.017,0.044-0.013,0.033-0.010,0.024-0.007,0.016-0.004,0.010-0.002,0.006-0.001,0.002-0.000,0.000 0.000,-0.001 0.001,-0.002 0.001,-0.002 0.001,-0.002 0.001,-0.002 0.001,-0.002 0.001,-0.001 0.000,0.036-0.013,0.061-0.024,0.069-0.028,-0.035 0.052,0.039-0.008,0.026-0.014,0.016-0.017,-0.008-0.003,0.086-0.038,-0.019 0.025,-0.022 0.031,-0.031 0.027,-0.097 0.045,-0.103 0.041,-0.098 0.035,-0.086 0.028,-0.071 0.022,-0.056 0.016,-0.042 0.011,-0.030 0.007,-0.020 0.004,-0.012 0.002,-0.006 0.000,-0.002-0.001,0.001-0.001,0.002-0.001,0.003-0.001,0.003-0.001,0.003-0.001,0.003-0.001,0.002-0.001,0.002-0.000,-0.034 0.022,-0.061 0.037,-0.069 0.041,-0.013 0.027,-0.020 0.035,-0.009 0.031,0.168-0.069,-0.054 0.087,0.030 0.009,0.033 0.017,0.034 0.022,-0.008 0.141,0.055-0.003,0.046-0.019,0.036-0.027,0.050-0.077,0.049-0.010,0.051-0.005,0.078 0.041,0.054-0.003,0.042-0.003,-0.041-0.103,0.031-0.024,0.104 0.037,0.024-0.005,0.012 0.003,-0.007-0.002,-0.018-0.005,-0.024-0.006,-0.026-0.007,-0.026-0.007,-0.025-0.016,-0.009-0.011,-0.004-0.011,-0.001-0.010,0.002-0.009,0.003-0.007,0.004-0.006,-0.010-0.037,0.061-0.013</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576.000 425.000,'0.019'0.000,"0.029"0.000,0.032 0.000,0.031 0.000,0.028 0.000,0.023 0.000,0.018 0.000,0.014 0.000,0.010 0.000,0.007 0.000,0.004 0.000,0.002 0.000,0.001 0.000,-0.000 0.000,-0.001 0.000,-0.001 0.000,-0.001 0.000,-0.001 0.000,-0.001 0.000,-0.003 0.000,0.073 0.000,0.090 0.000,0.077 0.000,0.125 0.000,0.422 0.000,0.125 0.000,-0.464 0.000,0.367 0.000,0.032 0.000,0.000 0.000,-0.546 0.000,0.313 0.000,0.049 0.000,0.366 0.000,0.042 0.000,0.017 0.000,-0.002 0.000,0.142 0.000,-0.039 0.000,0.167 0.074,-0.351 0.012,-0.053 0.015,-0.061 0.006,0.274 0.025,-0.029 0.026,-0.044 0.042,-0.513-0.076,0.468 0.069,0.003-0.012,-0.015-0.020,-0.705-0.097,0.587 0.047,0.027-0.018,-0.135-0.025,0.006-0.012,-0.015-0.011,-0.029-0.010,0.377-0.003,-0.054-0.014,-0.556-0.011,-0.033-0.003,0.426-0.004,-0.043-0.005,-0.242-0.001,0.259-0.004,-0.092-0.000,-0.215 0.001,-0.234 0.002,-0.063 0.001,-0.053 0.001,-0.233 0.002,0.343-0.002,-0.003 0.001,-0.243 0.001,-0.021 0.000,0.035 0.000,-0.006 0.000,0.147 0.000,0.004 0.000,-0.083 0.013,-0.015 0.022,-0.018 0.027,-0.019 0.029,0.055 0.037,0.003 0.004</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572.000 425.000,'0.024'-0.024,"0.037"-0.037,0.042-0.042,0.042-0.042,0.039-0.039,0.033-0.033,0.028-0.028,0.022-0.022,0.016-0.016,0.012-0.012,-0.030 0.030,0.113-0.113,0.027-0.027,0.012-0.012,-0.330 0.333,0.198-0.168,0.028-0.009,0.128-0.087,-0.004 0.016,0.000 0.003,0.003-0.006,0.081-0.065,-0.057 0.041,0.003 0.053,-0.006 0.040,-0.090 0.071,-0.103 0.064,-0.102 0.054,-0.092 0.043,-0.078 0.033,-0.062 0.024,-0.047 0.016,-0.034 0.010,-0.023 0.005,-0.014 0.002,-0.008-0.000,-0.003-0.001,0.000-0.002,0.002-0.002,0.003-0.002,0.003-0.002,0.003-0.002,0.003-0.001,0.002-0.001,0.002-0.001,0.001-0.000,0.001-0.000,-0.019 0.017,-0.058 0.034,-0.068 0.039,-0.014 0.029,-0.041 0.049,0.037-0.007,0.013 0.002,0.041-0.032,-0.007-0.011,-0.127 0.069,0.067-0.015,0.086-0.012,0.091-0.009,0.086-0.007,0.075-0.005,0.063-0.003,0.050-0.002,0.037-0.001,0.027-0.000,0.018 0.000,-0.014-0.046,0.034-0.013,0.040-0.016,0.041-0.016,0.142 0.067,-0.052-0.017,0.022 0.004,0.013-0.004,-0.108-0.013,0.051 0.057,0.006 0.039,0.118 0.097,0.012 0.005,-0.121-0.063,-0.023 0.015,0.027 0.056,-0.018 0.013,-0.014 0.009,0.021 0.037,0.124 0.109,0.023-0.029,-0.069-0.127,0.018-0.040,0.007-0.043,-0.001-0.043</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862.000 447.000,'0.061'0.061,"0.096"0.096,0.111 0.111,0.113 0.113,0.105 0.105,0.093 0.093,-0.148-0.148,0.022 0.022,0.194 0.152,0.030-0.039,0.019-0.062,-0.005-0.079,0.058-0.025</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278.000 678.000,'0.009'0.000,"0.013"0.000,0.015 0.000,0.014 0.000,0.013 0.000,0.011 0.000,0.009 0.000,0.006 0.000,0.005 0.000,0.003 0.000,0.002 0.000,0.001 0.000,0.000 0.000,-0.000 0.000,-0.000 0.000,-0.000 0.000,-0.000 0.000,-0.000 0.000,-0.000 0.000,-0.000 0.000,-0.000 0.000,-0.000 0.000,-0.000 0.000,-0.000 0.000,-0.000 0.000,-0.000 0.000,-0.000 0.000,0.000 0.000,0.000 0.000,0.000 0.000,0.000 0.000,0.033 0.000,0.066 0.000,0.077 0.000,-0.050 0.000,0.034 0.000,0.130 0.030,0.045 0.048,0.201 0.043,-0.028-0.006,0.024 0.000,0.000-0.006,-0.158-0.039,0.029-0.006,0.023-0.006,0.229 0.008,0.050-0.011,0.045-0.011,0.039-0.010,0.010-0.009,-0.012-0.007,-0.003-0.006,0.003-0.005,-0.016-0.004,-0.029-0.003,-0.013-0.002,-0.001-0.002,-0.116-0.000,-0.017-0.000,0.294-0.002,-0.001 0.000,-0.296 0.002,0.011 0.000,0.125 0.047,0.026 0.032,0.025 0.019,0.024 0.009,0.021 0.002,-0.220-0.029,0.016-0.004,0.405 0.026,0.023-0.013,-0.251-0.028,0.007-0.008,0.405 0.005,-0.012-0.015,-0.231-0.016,0.001-0.007,-0.018-0.006,-0.031-0.005,0.293-0.004,0.088-0.004,-0.106-0.003,-0.615 0.001,-0.013-0.000,0.267-0.001,0.373-0.001,-0.058 0.000,-0.087-0.073,-0.260-0.011,-0.047-0.015,-0.058-0.005,-0.406 0.054,0.439-0.059,-0.020 0.009,-0.022 0.012,0.057-0.019,-0.003-0.034,-0.111 0.005,-0.023-0.001,-0.026 0.006,-0.027 0.010,-0.027 0.013,-0.025 0.015,-0.163 0.033,-0.008 0.008,0.311-0.015,0.034 0.019,-0.309 0.026,0.001 0.005,0.396-0.001,-0.028 0.011,-0.380 0.007,0.176 0.003,-0.053 0.003,-0.068 0.002,-0.166-0.027,0.101-0.043,-0.015-0.022,-0.015-0.012,-0.202 0.049,0.239-0.051,0.022 0.004,-0.006 0.008,-0.026 0.010,-0.119 0.026,-0.002 0.006,0.166-0.010,0.006 0.013,-0.124 0.017,-0.025 0.006,0.120 0.001,-0.014 0.009,-0.069 0.007,-0.003 0.003,-0.020 0.002,-0.007 0.002,0.002 0.001,0.054 0.001,0.013 0.000,0.083 0.001,-0.011-0.000,-0.020-0.001,-0.208-0.002,0.004-0.000,0.203 0.000,0.019-0.001,-0.139-0.001,0.010-0.000,0.091-0.000,0.046-0.000,-0.021-0.000,-0.041-0.000,-0.132-0.000,0.088-0.000,-0.027-0.000,-0.036 0.000,0.054-0.000,-0.009 0.000,-0.016 0.000,-0.034 0.000,-0.036 0.000,-0.035 0.000,-0.032 0.000,-0.027 0.000,-0.022 0.000,-0.017 0.000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1284.000 128.000,'0.000'0.019,"0.000"0.029,0.000 0.033,0.000 0.033,0.000 0.030,0.000 0.026,0.000 0.021,0.000 0.017,0.000 0.012,0.000 0.009,0.000 0.006,0.000 0.003,0.000 0.002,0.000-0.030,0.000 0.026,0.000 0.032,0.000 0.035,0.000 0.138,0.000-0.023,0.000 0.020,0.000 0.008,0.000-0.119,0.000 0.191,0.000 0.041,0.000 0.034,0.000-0.159,0.000 0.201,0.000 0.058,0.000-0.141,0.000 0.037,0.000 0.464,0.000 0.007,0.000-0.317,0.000 0.009,-0.074 0.354,-0.058 0.126,-0.019-0.011,0.015-0.059,0.026-0.175,0.012-0.050,0.013-0.068,0.065-0.666,-0.044 0.629,0.011 0.003,0.010 0.010,0.009 0.015,0.006 0.129,0.008 0.015,0.007-0.127,0.004-0.029,0.003-0.219,0.001 0.004,0.002 0.315,0.002-0.027,-0.001-0.326,0.000-0.018,0.003 0.427,-0.000-0.077,-0.001-0.117,-0.037-0.044,-0.058-0.048,0.026-0.304,-0.007-0.011,-0.030 0.147,0.000 0.007,0.005 0.002,0.008-0.001,0.010-0.004,-0.009 0.198,0.020-0.028,0.036-0.327,-0.007 0.277,0.012-0.005,0.014-0.273,0.003-0.002,0.001 0.191,0.005-0.056,0.003-0.071,0.062-0.028,0.038-0.034,-0.010-0.098,0.006-0.000,0.101 0.143,0.055-0.055,0.056-0.068,0.051-0.069</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1244.000 155.000,'0.032'0.000,"0.048"0.000,0.054 0.000,0.053 0.000,0.048 0.000,0.040 0.000,0.032 0.000,0.024 0.000,0.018 0.000,0.012 0.000,0.007 0.000,-0.017 0.000,0.020 0.000,-0.127 0.000,0.037 0.000,0.393 0.074,0.059 0.026,0.101 0.017,-0.031-0.009,0.053-0.003,0.164 0.005,0.037-0.012,-0.053-0.022,0.014-0.011,-0.022-0.011,-0.047-0.010,0.016 0.038,0.096 0.034,0.007 0.012,0.001 0.002,-0.820-0.098,0.825 0.105,0.051 0.030,0.030 0.013,0.014 0.001,-0.292-0.049,0.004-0.007,0.570 0.095,-0.082 0.029,-0.577-0.098,-0.017-0.004,0.497 0.077,-0.033-0.028,-0.510-0.076,-0.004 0.011,0.372 0.077,0.001-0.004,0.189 0.004,0.155-0.012,-0.024-0.037,-0.634-0.082,0.564 0.021,0.000-0.026,-0.562-0.023,-0.025 0.016,0.589 0.091,-0.059 0.009,-0.338-0.049,-0.128-0.021,-0.018-0.008,0.296 0.017,-0.077-0.020,-0.430-0.039,-0.004-0.006,0.522 0.010,0.005-0.016,-0.512-0.017,0.218-0.002,0.019-0.005,-0.003-0.004,-0.018-0.003,-0.107-0.001,0.007-0.001,0.100-0.001,-0.018-0.000,-0.027-0.000,-0.033 0.000,0.049-0.000,-0.048 0.000,-0.258 0.002,0.007 0.000,0.263-0.000,-0.007 0.001,-0.180 0.001,-0.012 0.000,0.219 0.000,-0.035 0.000,-0.004 0.000,0.016 0.000,-0.134 0.000,0.030 0.000,0.014 0.000,0.002 0.000,-0.007 0.000,-0.013 0.000,-0.159-0.000,0.017 0.000,0.469 0.000,-0.017-0.000,-0.093-0.000,-0.096-0.000,-0.053-0.000,-0.060 0.000,-0.084-0.000,0.004-0.000,-0.001 0.000,-0.005-0.000,-0.147 0.000,-0.001 0.000,0.287 0.000,-0.014-0.000,-0.288 0.000,-0.004 0.000,0.336-0.000,-0.023 0.000,-0.057 0.000,0.059 0.000,-0.024 0.000,-0.313 0.000,0.115 0.000,-0.033 0.000,-0.045 0.000,-0.005 0.000,-0.104 0.000,0.005 0.000,0.098 0.000,-0.025 0.000,-0.003 0.000,-0.026 0.000,-0.024 0.000,-0.021 0.000</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1336.000 156.000,'-0.026'-0.017,"-0.039"-0.026,-0.044-0.029,-0.043-0.029,-0.039-0.026,-0.033-0.022,-0.027-0.018,-0.021-0.014,-0.015-0.010,-0.010-0.007,0.097 0.040,0.122 0.043,0.143 0.051,0.146 0.052,0.136 0.049,0.065 0.011,0.177 0.049,0.080 0.053,0.165 0.050,-0.056 0.015,0.002 0.041,-0.201-0.032,-0.041 0.029,-0.114-0.027,-0.040 0.001,0.180 0.217,-0.135 0.021,-0.138 0.008,-0.128-0.081,-0.073 0.007,-0.072 0.002,-0.033-0.205,-0.124 0.196,-0.094 0.005,-0.103-0.016,-0.104-0.029,-0.153 0.027,-0.060-0.005,-0.075 0.010,0.085-0.048,0.017 0.003,0.049-0.018,0.068-0.031</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1248.000 154.000,'0.011'0.004,"0.017"0.006,0.019 0.006,0.018 0.006,0.016 0.005,0.014 0.005,0.011 0.004,0.008 0.003,0.006 0.002,0.004 0.001,0.002 0.001,0.001 0.000,0.000 0.000,-0.000-0.000,-0.000-0.000,-0.000-0.000,-0.001-0.000,-0.000-0.000,-0.000-0.000,-0.000-0.000,-0.000-0.000,-0.000-0.000,-0.000-0.000,-0.000-0.000,-0.001-0.010,0.038-0.004,0.046-0.004,0.048-0.004,-0.051-0.008,0.136 0.001,0.012-0.003,-0.011-0.003,-0.091-0.003,0.004-0.001,-0.003-0.001,0.090-0.001,0.013-0.001,0.016-0.001,0.017-0.000,0.041 0.029,-0.031 0.048,0.063 0.043,0.034 0.023,-0.011-0.003,-0.020-0.013,0.005-0.016,-0.003-0.022,-0.198-0.047,0.145 0.006,0.014-0.011,0.004-0.010,-0.142-0.012,0.084-0.001,-0.010-0.005,-0.009-0.004,0.126-0.004,-0.011 0.071,0.012 0.050,-0.024 0.018,-0.025-0.001,-0.057-0.019,-0.032-0.016,-0.031-0.018,-0.028-0.018,-0.024-0.016,-0.026-0.016,0.001-0.011,0.007-0.009,0.011-0.007,0.012-0.005,0.013-0.004,-0.056 0.016,0.020 0.030,0.112 0.052,0.020 0.018,0.011 0.004,0.000-0.009,0.016-0.010,0.053-0.004,-0.003-0.017,-0.011-0.017,-0.024-0.016,-0.031-0.014,-0.034-0.011,-0.032-0.009,-0.029-0.007,-0.019-0.005,-0.011-0.003,-0.005-0.002,-0.001-0.001,0.002-0.000,0.004 0.000,0.004 0.000,-0.038 0.001,0.002 0.000,0.003 0.000,0.003 0.000,0.096 0.000,0.032 0.001,-0.042 0.000,-0.006 0.000,-0.011 0.000,-0.014 0.000,-0.015 0.000,0.016 0.000,-0.022 0.000,-0.021 0.000,-0.018 0.000,-0.015-0.000,-0.012-0.000,-0.009-0.000,-0.006-0.000,-0.004-0.000,-0.002-0.000,-0.001-0.000,-0.009 0.000,0.001-0.000,0.002 0.000,0.002 0.000,0.002 0.000,0.002 0.000,0.001 0.000,0.001 0.000,0.001 0.000,0.001 0.000,0.000 0.000,-0.015 0.000,-0.040 0.000,-0.045 0.000,-0.044 0.000,-0.040 0.000,-0.034 0.000,-0.027 0.000,-0.021 0.000,-0.015 0.000,-0.010 0.000,-0.006 0.000,-0.003 0.000,-0.001 0.000,-0.000 0.000,0.001 0.000,0.001 0.000,0.001 0.000,0.001 0.000,0.001 0.000,0.001 0.000,0.001 0.000,0.001 0.000,0.000 0.000,0.000 0.000,0.000 0.000,0.000 0.000,0.000 0.000,-0.003 0.011,-0.021 0.016,-0.024 0.019,-0.025 0.019,-0.024 0.018,-0.021 0.016,-0.017 0.013,0.000-0.011,-0.031-0.006,-0.037-0.007,-0.019-0.013,-0.013-0.013,-0.005-0.014,-0.021-0.011,-0.029-0.009,0.011-0.009,0.020-0.007,0.025-0.006,0.026-0.004,0.251-0.002,-0.171-0.000,-0.133-0.001,-0.036-0.001,-0.022-0.001,0.204 0.001,-0.404-0.003,-0.020 0.000,0.011 0.000,0.511 0.003,-0.415-0.025,-0.019-0.039,0.135 0.002,-0.006-0.009,-0.308-0.063,0.006 0.000,0.316 0.057,0.027 0.005,0.019 0.006,0.011 0.006,-0.285-0.028,0.024 0.021,0.146 0.025,0.035 0.011,0.035 0.009,0.033 0.008,0.118 0.007,-0.154 0.002,-0.023 0.004,0.149 0.002,0.011 0.001,-0.219 0.003,0.005 0.001,0.110-0.001,-0.014-0.000,-0.007-0.000,-0.002-0.000,0.205-0.002,-0.281 0.002,0.019-0.001,0.021-0.001,0.348-0.001,-0.184 0.001,0.002-0.000,-0.099-0.000,-0.012-0.000,-0.036-0.030,0.033-0.048,0.055-0.014,0.001-0.011,-0.109-0.040,0.009 0.008,0.014 0.016,-0.010 0.025,0.014 0.022,-0.004 0.015,0.002 0.014,-0.050 0.009,0.016 0.012,0.020 0.009,0.020 0.007,0.019 0.005,0.016 0.003,0.010 0.002,0.023 0.001,0.022-0.000,0.019-0.000,0.047-0.003,0.056-0.004,0.058-0.005,0.055-0.005,0.047-0.004,0.039-0.003,0.030-0.003,0.022-0.002,0.016-0.001,0.010-0.001,0.006-0.001,0.003-0.000,0.001-0.000,-0.000 0.000,-0.001 0.000,-0.002 0.000,-0.002 0.000,-0.002 0.000,-0.001 0.000,-0.001 0.000,-0.001 0.000,-0.001 0.000,-0.000 0.000,-0.000 0.000,-0.000 0.000,-0.000 0.000,0.000 0.000,0.000 0.000,0.000-0.000,0.000 0.000,0.000 0.000,0.000 0.000,0.000-0.000,0.000 0.000,0.000 0.000,0.000 0.000,0.000 0.000,0.026 0.006,0.061 0.003,0.072 0.003,0.075 0.003,0.073 0.003,0.066 0.003,-0.245 0.005,0.205-0.001,0.039 0.001,0.105 0.001,0.026 0.001,-0.062 0.001,0.007 0.000,0.159 0.000,-0.006 0.000,0.094 0.000,-0.009 0.000,-0.026-0.000,-0.310-0.000,-0.008-0.000,0.341 0.000,-0.032-0.000,-0.332 0.026,0.177 0.054,-0.015 0.024,-0.023 0.011,-0.162-0.035,0.131 0.024,-0.005-0.007,-0.012-0.010,0.016-0.011,-0.055-0.018,0.008-0.009,-0.011 0.010,-0.024 0.023,0.041 0.031,-0.013 0.008,0.048 0.015,-0.006-0.008,-0.180-0.049,-0.020-0.007,0.211 0.037,-0.021-0.024,-0.040-0.024,-0.025-0.018,-0.023-0.015,-0.019-0.012,-0.016-0.009,-0.012-0.006,-0.085-0.003,0.013-0.002,0.020 0.023,0.024 0.039,0.001 0.025,-0.014 0.014,-0.025 0.005,-0.075-0.026,0.005-0.003,0.051 0.007,0.020-0.007,0.089 0.008,-0.017-0.014,-0.018-0.018,-0.001-0.010,-0.016-0.009,-0.027-0.008,-0.143-0.013,0.243 0.005,-0.009-0.007,-0.025-0.005,-0.033-0.004,-0.036-0.002,-0.035-0.001,-0.032-0.000,-0.028 0.000,-0.020 0.001,0.006 0.000,0.014 0.001,0.018 0.001,0.020 0.001,0.020 0.000,0.060 0.000,0.016 0.000,0.011 0.000,-0.018 0.000,-0.017 0.000,-0.021 0.000,-0.023 0.000,-0.021 0.000,-0.019 0.000,-0.016 0.000,-0.016-0.000,-0.014-0.000,-0.011-0.000,-0.008-0.000,-0.006-0.000,-0.004-0.000,-0.003-0.000,-0.001 0.000,-0.001-0.000,0.000 0.000,0.000 0.000,0.001 0.000,0.000 0.000,-0.019 0.000,-0.034 0.000,-0.039 0.000,-0.038 0.000,-0.035 0.000,-0.030 0.000,-0.024 0.000,-0.019 0.000,-0.014 0.000,-0.010 0.000,-0.006 0.000,-0.004 0.000,-0.002 0.000,-0.000 0.000,0.000 0.000,0.001 0.000,0.001 0.000,0.001 0.000,0.001 0.000,0.001 0.000,0.001 0.000,0.001 0.000,0.000 0.000,0.000 0.000,-0.037 0.000,-0.050 0.000,-0.056 0.000,-0.054 0.000,-0.049 0.000,-0.041 0.000,-0.032 0.000,-0.025 0.000,0.119 0.000,-0.014 0.000,-0.066 0.000,-0.018 0.000,0.090 0.000,-0.012 0.000,0.004 0.000,0.016 0.000,-0.088 0.000,0.004 0.000,0.096 0.000,-0.006 0.000,-0.116 0.000,-0.014 0.000,0.020 0.000,-0.040 0.000,0.026 0.000,0.044 0.000,0.130 0.000,-0.109 0.000,-0.012 0.000,0.110 0.000,0.013 0.000,-0.136 0.000,0.003 0.000,0.093 0.000,-0.007 0.000,-0.063-0.024,-0.015-0.039,-0.041-0.039,0.035-0.015,0.106 0.024,0.002 0.002,-0.104-0.022,0.007 0.013,0.010 0.015,-0.043 0.008,0.018 0.019,0.019 0.017,0.042 0.015,0.013 0.010,0.010 0.008,0.061-0.008,0.009-0.019,0.007-0.024,0.006-0.027,-0.066-0.045,-0.000-0.003,-0.000 0.010,-0.001 0.017,-0.001 0.019,-0.001 0.019,0.062 0.025,-0.004 0.011,-0.006 0.009,-0.101 0.006,-0.027 0.009,0.039 0.006,0.014 0.004,0.020 0.002,0.023 0.001,0.023 0.001,-0.016-0.017,-0.004-0.027,-0.010-0.030,-0.013-0.030,-0.014-0.027,0.029 0.005,0.011 0.006,0.015 0.012,0.016 0.015,0.016 0.016,0.025 0.012,0.061 0.016,0.065 0.014,0.061 0.011,0.054 0.008,0.045 0.006,0.035 0.004,0.026 0.002,0.019 0.001,0.012 0.000,0.007-0.000,0.004-0.000,0.001-0.001,-0.000-0.001,-0.001-0.001,-0.002-0.001,-0.002-0.000,-0.002-0.000,-0.002-0.000,-0.001-0.000,-0.001-0.000,0.077-0.000,0.115-0.000,-0.005 0.000,0.048 0.000,-0.042 0.018,0.055 0.031,0.115 0.035,0.042 0.016,0.027 0.007,0.016-0.000,-0.144-0.029,0.004-0.004,0.267 0.054,0.044 0.034,-0.074-0.007,-0.001 0.000,-0.075-0.025,0.022-0.009,0.201 0.017,-0.007-0.020,0.005-0.021,0.014-0.020,-0.103-0.023,-0.018-0.013,-0.363-0.023,0.370 0.008,-0.006-0.008,-0.015-0.007,-0.021-0.005,-0.024-0.004,-0.025-0.003,-0.048-0.002,-0.062-0.001,0.091-0.003,-0.099 0.000,-0.084 0.001,-0.068 0.001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1285.000 156.000,'0.007'-0.005,"0.011"-0.007,0.013-0.008,0.012-0.008,0.011-0.007,0.010-0.006,0.008-0.005,0.006-0.004,0.004-0.003,0.003-0.002,0.002-0.001,0.001-0.001,0.000-0.000,0.000-0.000,-0.000 0.000,-0.000 0.000,-0.000 0.000,-0.000 0.000,-0.000 0.000,-0.000 0.000,-0.000 0.000,-0.000 0.000,-0.000 0.000,0.000 0.000,-0.000 0.000,0.000 0.000,0.000 0.000,0.000 0.000,-0.000-0.000,0.000 0.000,0.000 0.000,0.000-0.000,0.000 0.000,0.000-0.000,0.000 0.000,0.005-0.000,0.023-0.010,0.027-0.012,0.027-0.012,0.026-0.011,0.023-0.010,0.020-0.009,0.009-0.014,0.018-0.025,0.016-0.028,0.085-0.087,0.033-0.052,-0.133 0.118,0.017 0.007,0.085-0.067,-0.019-0.020,-0.080 0.067,0.007 0.010,0.033-0.034,-0.019-0.015,0.032-0.030,0.008 0.019,-0.032 0.038,0.005 0.001,0.005-0.004,0.059-0.071,-0.038-0.009,-0.048-0.007,-0.041 0.043,-0.002 0.029,0.009 0.035,0.015 0.037,0.019 0.036,-0.012 0.026,0.006 0.004,0.003-0.005,0.000-0.010,0.015-0.023,-0.003-0.016,-0.004-0.016,-0.005-0.014,-0.159 0.099,0.174-0.203,-0.001-0.012,0.003 0.016,-0.099 0.087,-0.015-0.012,0.055-0.110,-0.020 0.003,-0.017 0.014,-0.013 0.020,-0.010 0.022,-0.007 0.022,-0.003 0.036,0.021 0.011,0.028 0.008,0.030 0.005,0.030 0.003,0.075-0.040,0.018-0.015,0.008-0.016,-0.088 0.038,-0.028-0.014,-0.034-0.015,0.026-0.061,-0.000 0.002,0.011 0.010,0.018 0.014,0.021 0.016,-0.049 0.070,0.004 0.025,0.002 0.027,0.001 0.026,0.074-0.020,0.004-0.009,0.002-0.021,-0.073 0.022,-0.004-0.014,-0.003-0.014,-0.003-0.014,-0.002-0.040,-0.027-0.036,0.006-0.027,0.005 0.014,0.014 0.028,0.019 0.036,0.021 0.038,0.024 0.014,0.003 0.008,-0.004-0.002,-0.007-0.008,-0.015-0.005,-0.019-0.003,-0.020-0.001,-0.020-0.000,-0.018 0.001,-0.015 0.001,-0.014-0.005,-0.018-0.002,-0.017-0.003,-0.015-0.003,-0.012-0.003,-0.010-0.003,-0.008-0.002,-0.005-0.002,-0.004-0.001,-0.002-0.001,-0.011 0.008,-0.025 0.034,-0.028 0.039,-0.027 0.039,-0.024 0.035,-0.020 0.030,-0.016 0.024,-0.012 0.018,-0.009 0.013,-0.006 0.009,-0.004 0.006,-0.002 0.003,-0.001 0.001,0.000 0.000,0.000-0.001,0.001-0.001,0.001-0.001,0.001-0.001,0.001-0.001,0.001-0.001,0.000-0.001,0.000-0.001,0.000-0.000,0.000-0.000,0.000-0.000,0.000-0.000,0.000-0.000,0.000-0.000,0.000 0.000,0.000 0.000,0.000 0.000,0.000 0.000,-0.000 0.000,0.000 0.000,0.000 0.000,0.000 0.000,0.000 0.000,-0.005 0.012,-0.038 0.040,-0.046 0.048,-0.050 0.052,-0.068 0.040,-0.050 0.004,0.049-0.045,-0.027 0.019,0.038-0.014,0.002 0.021,-0.195 0.184,-0.010-0.012,0.189-0.162,-0.008 0.007,-0.231 0.199,-0.018 0.025,-0.045 0.055,0.128-0.108,0.029-0.022,0.041-0.034,0.099-0.088,-0.264 0.214,-0.005-0.054,0.271-0.193,-0.181 0.193,0.008 0.024,0.188-0.191,-0.005-0.012,-0.216 0.163,-0.017 0.000,0.027-0.031,0.109-0.085,0.002 0.004,-0.102 0.059,-0.006-0.039,0.102-0.081,0.006-0.007,0.006-0.001,0.022 0.012,0.032 0.020,0.051-0.033,-0.000-0.008,-0.049 0.038,-0.017 0.015,-0.102 0.091,-0.004 0.010,0.005 0.002,0.072-0.046,0.041-0.010,0.047-0.012,0.048-0.012,0.007 0.026,0.012-0.005,-0.001-0.003,-0.022-0.007,-0.034-0.010,-0.039-0.011,-0.040-0.010,0.015-0.034,-0.000-0.011,0.008-0.010,0.013-0.009,0.015-0.007,0.024-0.010,0.001 0.008,-0.003 0.012,-0.074 0.077,0.008 0.005,0.012-0.002,0.014-0.007,0.022-0.017,0.021-0.018,0.020-0.018,0.018-0.017,0.015-0.014,0.012-0.012,0.009-0.009,0.006-0.007,0.004-0.005,0.003-0.003,0.001-0.002,0.008-0.009,0.001-0.002,0.001-0.001,0.001-0.001,0.000-0.001,0.000-0.000,0.000-0.000,0.000-0.000,0.000 0.000,-0.000 0.000,-0.000 0.000,-0.000 0.000,0.015-0.013,0.031-0.028,0.036-0.032,0.035-0.032,0.031-0.029,0.027-0.024,0.021-0.019,0.016-0.015,0.012-0.011,0.008-0.007,0.005-0.005,0.003-0.003,0.001-0.001,0.000-0.000,-0.000 0.001,-0.001 0.001,-0.001 0.001,-0.001 0.001,-0.001 0.001,-0.001 0.001,-0.001 0.001,-0.000 0.000,-0.000 0.000,-0.000 0.000,-0.000 0.000,-0.000 0.000,0.000 0.000,0.000 0.000,0.000 0.000,0.000-0.000,0.000-0.000,0.000-0.000,0.000-0.000,0.000-0.000,0.000-0.000,0.000-0.000,0.000 0.000,0.000-0.000,0.000 0.000,0.000 0.000,0.000 0.000,-0.000 0.000,0.000 0.000,0.000 0.000,0.019-0.022,0.039-0.041,0.045-0.048,0.046-0.048,0.043-0.045,0.001 0.043,0.005 0.012,0.036-0.022,0.143-0.106,0.042-0.040,-0.090 0.059,0.017-0.023,0.209-0.188,0.012-0.030,0.108-0.053,-0.123 0.110,0.005 0.001,-0.010 0.008,-0.147 0.135,0.006 0.008,0.005 0.002,0.144-0.116,-0.040-0.006,-0.032 0.017,-0.025 0.033,-0.019 0.019,-0.014 0.008,-0.128 0.108,-0.000 0.018,0.159-0.110,-0.046 0.003,-0.123 0.094,-0.008 0.020,0.097-0.031,0.003 0.043,0.093-0.046,-0.062 0.024,-0.001-0.013,-0.009-0.013,-0.063 0.027,-0.022 0.000,-0.018-0.004,-0.014-0.006,-0.259 0.195,0.357-0.280,0.036-0.008,-0.110 0.071,-0.015-0.014,0.043-0.042,-0.001 0.016,0.025-0.036,-0.042-0.005,-0.137 0.130,-0.001 0.013,0.143-0.142,-0.041-0.005,-0.031 0.023,0.003 0.010,0.014 0.012,0.020 0.013,0.059-0.029,0.003 0.006,-0.005 0.004,-0.034 0.047,-0.009 0.038,-0.008 0.042,-0.063 0.048,-0.009 0.007,-0.008-0.001,-0.007-0.006,-0.006-0.009,-0.005-0.011,-0.004-0.011,-0.003-0.011,0.048-0.031,0.004 0.019,0.005 0.028,0.017-0.006,0.024-0.027,0.039-0.016,0.005 0.018,-0.002 0.029,-0.025 0.024,-0.037 0.019,-0.041 0.014,-0.040 0.010,-0.036 0.006,-0.031 0.004,-0.025 0.002,-0.019 0.001,-0.014-0.000,-0.030 0.015,-0.037 0.024,-0.038 0.027,-0.035 0.027,-0.031 0.024,-0.026 0.021,-0.020 0.017,-0.015 0.013,-0.011 0.010,-0.007 0.007,-0.004 0.004,-0.002 0.002,-0.001 0.001,0.000 0.000,0.001-0.000,0.001-0.001,0.001-0.001,0.001-0.001,0.001-0.001,0.001-0.001,0.001-0.001,0.000-0.000,0.000-0.000,0.000-0.000,-0.057 0.025,-0.101 0.048,0.028 0.005,-0.008 0.042,-0.017 0.044,-0.022 0.043,-0.070 0.058,-0.029-0.006,-0.187 0.081,-0.084 0.033,-0.042 0.025,0.282-0.186,-0.005 0.010,-0.383 0.299,0.017 0.018,0.168-0.146,-0.022 0.010,-0.000 0.000,0.015-0.007,0.130-0.109,-0.504 0.348,-0.001 0.005,0.093-0.043,0.205-0.135,0.025-0.001,0.189-0.151,0.012-0.022,-0.380 0.262,0.052-0.040,0.391-0.279,0.012-0.003,-0.193 0.132,0.018-0.042,0.142-0.103,0.006-0.003,-0.222 0.100,0.264-0.162,-0.005 0.004,-0.123 0.075,0.034-0.018,-0.032 0.033,0.022 0.007,0.068-0.049,0.006-0.022,0.122-0.068,0.019 0.006,-0.125 0.100,0.009-0.019,0.069-0.031,0.033 0.012,0.014-0.004,0.000-0.015,0.080-0.060,0.012 0.009,-0.161 0.167,-0.010-0.028,0.127-0.121,-0.015 0.010,-0.063 0.031,-0.027-0.012,0.172-0.112,-0.240 0.179,-0.020-0.003,0.104-0.061,0.017 0.014,-0.135 0.136,0.027-0.031,0.024-0.049,0.078-0.072,0.023-0.022,0.021-0.016,0.019-0.010,0.016-0.006,-0.010 0.016,0.019-0.007,0.017-0.006,0.014-0.005,0.012-0.005,0.009-0.004,0.007-0.003,0.005-0.002,0.003-0.001,0.002-0.001,0.001-0.000,0.000-0.000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1283.000 117.000,'-0.005'0.015,"-0.008"0.023,-0.009 0.026,-0.008 0.025,-0.008 0.023,-0.007 0.020,-0.005 0.016,-0.004 0.012,-0.003 0.009,-0.002 0.006,-0.001 0.004,-0.001 0.002,-0.000 0.001,-0.000 0.000,0.000-0.000,0.000-0.001,0.000-0.001,0.015-0.008,0.005 0.046,0.005 0.056,-0.013 0.042,-0.025 0.030,-0.031 0.020,0.024-0.089,-0.079 0.267,0.006-0.026,0.039-0.101,0.046-0.105,0.050-0.112,0.049-0.108,0.044-0.096,0.038-0.081,0.030-0.065,0.024-0.050,0.017-0.036,0.012-0.025,0.008-0.016,0.005-0.009,0.002-0.004,0.000-0.000,-0.001 0.002,-0.078 0.090,-0.011-0.016,0.025-0.060,0.022-0.031,0.008-0.008,-0.003 0.009,0.046-0.062,0.004 0.018,0.005 0.019,0.005 0.018,0.028 0.039,0.007 0.089,0.006 0.095,0.005 0.090,0.004 0.080,0.003 0.067,0.002 0.053,-0.064-0.044,0.021-0.002,0.090 0.074,0.019 0.055,0.011 0.064,-0.062-0.036,0.017 0.033,0.075 0.134,-0.032 0.032,-0.148-0.210,0.005-0.013,-0.002-0.004,-0.007 0.002,0.073 0.085,0.013-0.025</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1335.000 168.000,'0.024'0.024,"0.037"0.037,0.042 0.042,0.042 0.042,0.039 0.039,0.033 0.033,0.027 0.028,0.022 0.022,0.016 0.016,0.012 0.012,-0.052-0.022,-0.023 0.026,0.006 0.110,-0.046 0.035,-0.109-0.272,0.111 0.273,0.004 0.044,-0.066-0.162,-0.006-0.008,0.024 0.095,-0.016-0.011,-0.017-0.011</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1344.000 167.000,'-0.062'0.025,"-0.100"0.040,-0.119 0.048,-0.125 0.050,-0.120 0.048,-0.064 0.043,-0.046 0.047,-0.135 0.087,-0.058 0.043,0.327-0.148,-0.004 0.039,-0.173 0.170,0.005 0.045,0.035 0.030,0.055 0.018,-0.018 0.055,0.043-0.051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1269.000 119.000,'0.025'0.033,"0.038"0.051,0.045 0.059,0.045 0.060,0.042 0.056,0.037 0.050,0.031 0.042,0.025 0.034,0.019 0.026,-0.045-0.067,0.023 0.018,-0.033-0.030,-0.007 0.017,0.004 0.000,0.012-0.012,0.036 0.044,-0.015 0.003,0.034 0.107,-0.047 0.008,-0.050-0.031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862.000 456.000,'-0.030'0.051,"-0.047"0.078,-0.053 0.089,-0.053 0.088,-0.049 0.081,-0.042 0.070,-0.034 0.057,-0.027 0.044,0.266-0.441,-0.505 0.875,-0.110 0.166,0.058-0.108,0.098-0.169,0.055-0.096,0.213-0.311</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1278.000 118.000,'-0.047'0.028,"-0.071"0.043,-0.081 0.048,-0.080 0.048,-0.072 0.043,-0.062 0.037,-0.050 0.030,-0.039 0.023,-0.028 0.017,0.227-0.131,-0.009 0.015,-0.204 0.188,0.040 0.043,0.087-0.042,-0.036 0.066,0.002 0.016,0.007 0.004,0.055-0.010,-0.037 0.112</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178.000 152.000,'0.007'0.020,"0.010"0.031,0.011 0.034,0.011 0.034,0.010 0.030,0.008 0.025,0.007 0.020,0.005 0.015,0.004 0.011,0.003 0.008,0.002 0.005,0.001 0.003,0.000 0.001,-0.012 0.037,-0.009 0.090,-0.027-0.108,-0.004 0.049,-0.000 0.110,-0.005 0.048,-0.004 0.055,-0.004 0.058,-0.002 0.136,-0.004 0.028,-0.003 0.009,-0.002-0.006,-0.002-0.195,-0.001-0.008,-0.002 0.303,-0.001-0.099,0.001-0.327,-0.000-0.021,-0.046 0.241,-0.067-0.111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179.000 151.000,'0.020'0.000,"0.031"0.000,0.034 0.000,0.034 0.000,0.030 0.000,0.025 0.000,0.020 0.000,0.015 0.000,0.011 0.000,0.008 0.000,0.005 0.000,0.003 0.000,0.001 0.000,0.031 0.000,0.056 0.000,0.063 0.000,0.063 0.000,0.035 0.000,-0.007 0.000,-0.008 0.000,-0.016 0.000,0.008 0.000,-0.001 0.000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180.000 158.000,'0.015'0.005,"0.022"0.007,0.025 0.008,0.024 0.008,0.022 0.007,0.018 0.006,0.015 0.005,0.011 0.004,0.008 0.003,0.006 0.002,0.003 0.001,0.002 0.001,0.001 0.000,0.000 0.000,-0.000-0.000,-0.001-0.000,-0.001-0.000,-0.001-0.000,0.038-0.006,0.064-0.007,0.073-0.008</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180.000 167.000,'0.018'0.000,"0.028"0.000,0.032 0.000,0.032 0.000,0.030 0.000,0.026 0.000,0.021 0.000,0.017 0.000,0.013 0.000,0.009 0.000,0.006 0.000,0.004 0.000,0.002 0.000,0.006-0.021,0.046-0.034,0.055-0.041,0.041-0.031,-0.018-0.006,-0.148 0.055,0.007 0.004</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192.000 159.000,'0.000'0.025,"0.000"0.037,0.000 0.041,0.000 0.040,0.000 0.036,0.000 0.030,0.000 0.024,0.000 0.018,0.000 0.013,0.000 0.008,0.000 0.005,0.023-0.030,0.035-0.034,0.040-0.039,0.039-0.039,0.036-0.035,0.030-0.030,0.024-0.025,0.019-0.019,0.014-0.014,0.009-0.010,0.006-0.006,-0.056-0.015,0.002-0.023,0.003-0.027,0.003-0.029,0.001-0.031,0.023-0.044,0.005-0.070,-0.009-0.039,-0.018-0.014,-0.024 0.004,0.036-0.053,-0.042 0.094,-0.036 0.107,-0.030 0.105,-0.023 0.094,-0.017 0.079,-0.012 0.063,-0.008 0.048,-0.005 0.034,-0.002 0.023,-0.001 0.014,0.000 0.007,0.001 0.003,-0.011-0.030,-0.007 0.004,-0.008 0.005,0.016-0.004,0.027-0.038,0.033-0.046,0.034-0.046,0.032-0.043,0.028-0.037,0.023-0.031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209.000 159.000,'0.000'-0.012,"0.000"-0.018,0.000-0.020,0.000-0.020,0.000-0.018,0.000-0.015,0.000-0.012,0.000-0.009,0.000-0.007,0.000-0.005,0.000-0.003,0.000-0.002,0.000-0.001,0.000-0.000,0.000 0.000,0.000 0.001,0.000 0.001,0.000 0.001,0.000 0.001,0.000 0.000,0.000 0.000,0.000 0.000,-0.045 0.024,-0.067 0.041,-0.075 0.046,-0.073 0.045,-0.066 0.040,-0.055 0.034,0.050 0.018,0.000 0.040,0.008 0.042,0.013 0.041,0.016 0.038,0.008 0.070,0.043 0.041,0.045 0.072,0.043 0.012,0.056-0.087,0.022 0.010,0.024-0.040,0.013 0.012,0.008 0.098,0.014-0.032,0.023-0.151,0.027-0.000,0.119 0.193,0.072-0.054,0.053-0.068,-0.006-0.098,0.023-0.052,0.018-0.048,0.067-0.123,0.085-0.097</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214.000 160.000,'0.000'0.022,"0.000"0.033,0.000 0.038,0.000 0.038,0.000 0.035,0.000 0.030,0.000 0.025,0.000 0.020,0.000 0.015,0.000 0.011,0.000 0.007,0.000 0.011,0.000 0.029,0.000-0.101,0.018 0.124,0.030 0.001,0.036-0.018,-0.016-0.087,0.061 0.111,0.032-0.014,0.032-0.028,0.049-0.027,0.044-0.043,0.098-0.073,0.024-0.141,0.008-0.144,-0.086-0.066,-0.034-0.076,-0.017-0.147,-0.090 0.039,-0.033-0.030,-0.031-0.018,-0.028 0.007,-0.038 0.105,-0.012-0.004,-0.004-0.097,-0.016 0.026,-0.013 0.013,-0.010 0.003,-0.028-0.053,-0.036 0.066,-0.037 0.078,-0.035 0.079,-0.031 0.075,-0.026 0.066,-0.021 0.056,-0.017 0.045</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229.000 150.000,'0.008'0.025,"0.013"0.038,0.015 0.045,0.015 0.045,0.014 0.042,0.012 0.037,0.010 0.031,0.008 0.025,0.006 0.019,-0.046-0.021,-0.045 0.063,-0.021-0.045,-0.014 0.052,-0.054 0.445,-0.014 0.063,-0.066 0.037,-0.036 0.044,-0.009-0.005,0.046-0.140,0.012 0.020,0.015-0.001,0.017-0.039,0.017-0.065,0.017-0.056,0.016-0.048,0.024-0.188,0.007-0.039,-0.005 0.229,0.016-0.066,0.046-0.112,0.060-0.117,0.064-0.116,0.060-0.105,0.053-0.090,0.037-0.102,0.015-0.098,0.003-0.086,-0.004-0.072,-0.102 0.066,-0.022-0.031,-0.024-0.007,-0.025 0.010,-0.025-0.002,-0.023-0.010,-0.026-0.129,-0.066 0.014,-0.062 0.026,-0.054 0.030,-0.067 0.052,-0.069 0.061,-0.064 0.061,-0.055 0.056,-0.017 0.077,-0.013 0.079,-0.002 0.076,0.025 0.068,0.023 0.064,0.027 0.055,0.027 0.045,0.025 0.035,0.032 0.031,0.045 0.010,0.044 0.002,0.057-0.086,0.023-0.008,0.020-0.008,0.017-0.007,0.016-0.045,0.008 0.013,0.007 0.120,0.009-0.006,0.006-0.018,0.003-0.025,0.001-0.027,0.000-0.027,0.056-0.024,0.084-0.046,0.095-0.045,0.020-0.071,0.038-0.061,0.027-0.063,-0.002-0.046,0.064-0.057,0.027-0.057,-0.001-0.054</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236.000 163.000,'0.043'-0.017,"0.066"-0.027,0.076-0.031,0.077-0.031,0.071-0.028,0.062-0.025,0.052-0.021,0.041-0.016,0.031-0.012,-0.048 0.031,0.011 0.015,-0.070 0.033,-0.031 0.017,-0.008-0.001,-0.029-0.003,-0.025-0.009,-0.021-0.013,0.019-0.056,-0.071-0.016,-0.074-0.011,-0.069-0.007,-0.060-0.004,-0.050-0.002,-0.039-0.000,-0.030 0.001,-0.021 0.001,-0.018 0.038,-0.032 0.024,-0.034 0.027,-0.033 0.027,-0.029 0.026,-0.025 0.023,-0.010 0.042,-0.016 0.049,-0.013 0.052,-0.046 0.077,-0.026 0.071,0.143-0.067,-0.014 0.028,-0.180 0.207,0.024 0.061,0.180-0.167,0.019 0.018,-0.049 0.128,0.011 0.014,0.004 0.004,0.126-0.218,-0.117 0.288,0.027-0.018,0.030-0.040,0.139-0.356,-0.069 0.341,0.064 0.017,0.055 0.046,0.040-0.039,0.082 0.004,0.075-0.085,0.071-0.085,0.062-0.077,0.073-0.062,0.042-0.059,0.020-0.047,0.097-0.028,0.023-0.024,-0.256-0.035,0.175-0.079,0.007-0.059,-0.006-0.050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462.000 380.000,'-0.050'0.066,"-0.079"0.106,-0.093 0.125,-0.097 0.129,-0.003-0.004,-0.047 0.049,-0.066 0.105,0.012 0.026,-0.079 0.118,0.016 0.017,0.046-0.007,-0.012-0.058,0.079-0.155,0.034-0.073,0.042-0.075</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872.000 444.000,'-0.030'0.030,"-0.047"0.047,-0.053 0.053,-0.053 0.053,-0.049 0.048,-0.042 0.042,-0.034 0.034,-0.027 0.027,0.120-0.120,-0.165 0.195,-0.046 0.094,-0.128 0.171,0.047-0.053,-0.009 0.009,0.004-0.010,0.146-0.211,-0.121 0.113,0.024-0.018</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251.000 160.000,'0.000'0.033,"0.000"0.052,0.000 0.059,0.000 0.060,0.000 0.055,0.000 0.048,0.000 0.040,0.000-0.055,0.000 0.026,0.000 0.044,0.000-0.019,0.000-0.041,0.000 0.007,0.000 0.079,0.000-0.077,0.000-0.094,0.000-0.096,0.000-0.089,0.000-0.076,0.000-0.062,0.000-0.048,0.000-0.035,0.000-0.024,0.000-0.015,0.000-0.009,0.000-0.004,0.000-0.001,0.000 0.001,0.000 0.002,0.000 0.003,0.000 0.003,0.000 0.027,0.000-0.028,0.000-0.035,0.000-0.037,0.019-0.073,0.028 0.027,0.032 0.047,0.031 0.055,0.028 0.055,0.024 0.050,0.019 0.043,0.015 0.035,0.010 0.027,0.007 0.020,0.005 0.014,0.002 0.009,0.001 0.005,0.000 0.002,-0.009-0.000,0.014-0.001,0.017-0.001,0.018-0.001,0.017-0.001,0.015-0.001,0.012-0.026,0.010-0.039,0.008-0.045,0.006-0.046,0.004-0.043,0.003-0.038</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327.000 144.000,'0.005'0.014,"0.007"0.021,0.008 0.024,0.008 0.024,0.007 0.022,0.006 0.019,0.005 0.015,0.004 0.012,0.003 0.009,0.002 0.006,0.001 0.004,0.001 0.002,0.000 0.001,0.000 0.000,-0.000-0.000,-0.000-0.001,-0.000-0.001,-0.000-0.001,-0.012 0.053,-0.005 0.130,-0.012-0.020,-0.004 0.050,-0.001 0.132,-0.004 0.078,-0.004 0.051,-0.003 0.030,-0.004-0.148,-0.001 0.029,-0.001 0.214,-0.002 0.001,-0.001-0.020,-0.001-0.003,-0.001-0.021,-0.000-0.034,-0.000-0.041,0.001-0.329,-0.001 0.346,0.000-0.058,0.000-0.074</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328.000 143.000,'0.024'0.000,"0.037"0.000,0.042 0.000,0.042 0.000,0.039 0.000,0.033 0.000,0.028 0.000,0.022 0.000,0.016 0.000,0.012 0.000,-0.042 0.018,0.009 0.030,0.010 0.036,0.061 0.145,-0.037 0.142,0.006 0.157,-0.021 0.080,-0.019 0.080,-0.029 0.052,-0.046 0.065,-0.031 0.055,-0.030 0.009,-0.033-0.009,-0.046-0.089,-0.045 0.004,-0.052-0.007,-0.055-0.015,-0.037-0.020,-0.023-0.024,-0.130 0.216,-0.053-0.125,0.137-0.358,0.003-0.027,-0.117 0.188,0.038-0.102</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339.000 153.000,'0.045'-0.022,"0.069"-0.035,0.079-0.040,0.079-0.040,0.073-0.037,0.064-0.032,0.053-0.026,-0.131 0.074,0.019 0.006,0.052-0.008,-0.018 0.017,0.070-0.022,-0.101 0.029,-0.109 0.026,-0.104 0.021,-0.091 0.017,-0.076 0.012,-0.059 0.009,-0.044 0.006,-0.031 0.003,-0.021 0.002,-0.012 0.000,-0.006-0.000,-0.002-0.001,0.001-0.001,0.002-0.001,0.003-0.001,0.003-0.001,0.003-0.001,0.003-0.000,0.002-0.000,0.002-0.000,0.001-0.000,0.024 0.087,0.023 0.131,0.025 0.148,0.025 0.148,0.010-0.057,-0.027 0.043,-0.015 0.033,-0.005 0.024,0.017-0.051,0.005 0.011,0.008 0.009,0.009 0.008,0.021 0.185,0.078-0.065,0.012-0.261,0.013-0.010,0.088 0.178,0.067-0.068,0.027-0.138,0.079-0.051,0.044-0.085,0.029-0.087,-0.089-0.084,0.101-0.079,0.062-0.075</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355.000 146.000,'0.023'0.000,"0.036"0.000,0.041 0.000,0.041 0.000,0.038 0.000,0.033 0.000,0.028 0.000,0.022 0.000,0.017 0.000,0.012 0.000,-0.016 0.000,0.010 0.000,0.009 0.000,0.019 0.006,-0.058 0.009,-0.070 0.011,-0.071 0.010,-0.066 0.009,-0.057 0.008,-0.046 0.006,-0.036 0.005,-0.027 0.003,-0.019 0.002,-0.012 0.001,-0.007 0.001,-0.003 0.000,-0.001 0.000,0.001-0.000,0.002-0.000,0.002-0.000,0.002-0.000,0.002-0.000,0.002-0.000,0.001-0.000,0.001-0.000,0.001-0.000,0.001-0.000,0.000-0.000,0.000-0.000,0.000-0.000,0.000 0.000,0.022 0.038,0.016 0.069,0.018 0.080,0.017-0.044,-0.022 0.036,-0.049 0.130,-0.007 0.047,-0.011 0.129,0.033-0.048,0.015 0.009,0.016-0.004,0.037-0.147,-0.022 0.303,0.023-0.061,0.032-0.278,0.028 0.145,0.058-0.043,0.111 0.015,0.088-0.089,0.075-0.086,0.060-0.076,-0.125-0.098,0.022-0.023,0.065-0.015,0.016-0.021,0.009-0.017,-0.182-0.027,0.245-0.079,0.035-0.073,0.049-0.068,0.057-0.062</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368.000 149.000,'-0.009'0.014,"-0.014"0.021,-0.015 0.023,-0.015 0.022,-0.013 0.020,-0.011 0.016,-0.009 0.013,-0.007 0.010,-0.005 0.007,-0.003 0.005,-0.002 0.003,-0.001 0.001,-0.000 0.001,0.000-0.000,0.000-0.000,0.000-0.001,0.000-0.001,0.000-0.001,0.000-0.001,0.000-0.000,0.028-0.005,0.008 0.048,0.009 0.059,0.033 0.111,0.065-0.006,0.069-0.036,0.065-0.050,0.057-0.055,0.047-0.052,0.037-0.046,0.027-0.039,-0.209-0.067,0.261-0.057,0.071-0.047,0.060-0.025,-0.410 0.087,0.322-0.126,0.008-0.054,0.075-0.096,0.007-0.057,-0.020-0.039,-0.038-0.025,-0.049-0.013,-0.136 0.102,-0.032-0.010,0.081-0.226,-0.118 0.127,-0.047 0.014,-0.041 0.015,-0.070-0.074,-0.120 0.071,-0.118 0.077,-0.107 0.076,-0.092 0.068,0.112 0.091,0.000 0.024,-0.090 0.011,-0.018 0.027,-0.029 0.051,0.038 0.064,0.051 0.066,0.056 0.061,0.055 0.054</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383.000 141.000,'0.000'0.047,"0.000"0.072,0.000 0.082,0.000 0.081,0.000 0.074,0.000 0.064,0.000 0.052,0.000-0.126,0.000 0.048,0.000 0.040,0.000 0.032,0.000 0.288,0.000 0.075,0.000-0.323,0.000 0.007,0.000 0.488,0.000 0.036,0.000-0.466,0.018 0.231,0.030-0.060,0.036-0.082,-0.016-0.221,0.033 0.100,0.003-0.058,-0.003-0.064,0.016-0.000,-0.028-0.150,-0.032-0.141,-0.031-0.123,-0.028-0.102,-0.023-0.080,-0.019-0.060,-0.014-0.043,-0.010-0.028,-0.007-0.017,-0.005-0.009,-0.003-0.003,-0.001 0.001,-0.021 0.046,-0.033 0.065,-0.036 0.073,-0.036 0.072,-0.033 0.065,-0.028 0.056,-0.022 0.087,-0.017 0.099,-0.013 0.098,0.077-0.031,0.021 0.022,0.027 0.012,0.029 0.004,0.064-0.077,0.014 0.008,0.013-0.000,-0.003 0.097,0.020 0.015,0.017-0.007,0.014-0.022,0.053 0.013,0.080-0.052,0.089-0.054,0.144-0.072,0.081-0.131</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389.000 154.000,'0.028'-0.018,"0.043"-0.029,0.050-0.033,0.051-0.034,0.047-0.032,0.042-0.028,0.035-0.023,0.028-0.019,0.142-0.070,-0.042 0.026,0.033-0.025,0.017-0.020,-0.098 0.076,0.168-0.081,0.036-0.005,0.030-0.004,-0.130 0.087,0.169-0.081,-0.025-0.011,-0.096 0.046,-0.014 0.014,0.059-0.035,-0.014-0.007,0.024-0.027,-0.066 0.028,-0.206 0.105,-0.034-0.005,0.071-0.133,-0.077-0.012,-0.069-0.007,-0.077-0.004,-0.092 0.040,-0.086 0.049,-0.076 0.052,-0.063 0.049,-0.051 0.044,-0.039 0.038,-0.029 0.031,-0.020 0.024,-0.064 0.018,-0.028 0.015,0.111 0.037,-0.004 0.056,-0.004 0.067,-0.061 0.139,0.040 0.079,0.054-0.013,0.003 0.050,0.016 0.040,0.024 0.031,0.028 0.023,0.030 0.016,0.030 0.010,0.042-0.062,0.021 0.004,0.037-0.014,0.048-0.027,0.070 0.113,0.042-0.087,0.085-0.071,0.088-0.095,0.087-0.083,-0.139-0.114,0.023-0.020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408.000 145.000,'0.000'0.043,"0.000"0.065,0.000 0.073,0.000 0.072,0.000 0.065,0.000 0.055,0.000 0.045,0.000 0.034,0.000-0.051,0.000 0.001,0.000-0.004,0.000 0.048,0.000-0.015,0.000-0.017,-0.008-0.085,-0.012-0.105,-0.014-0.115,-0.014-0.113,-0.013-0.102,-0.011-0.087,-0.009-0.071,-0.007-0.055,-0.005-0.041,-0.004-0.029,0.026 0.082,0.006-0.007,0.007-0.006,0.008-0.036,0.005-0.040,0.009 0.015,0.008 0.031,0.023 0.269,-0.013-0.253,0.005 0.010,0.035-0.059,0.055 0.054,0.060 0.060,0.059 0.059,0.053 0.054,-0.002 0.063,0.043 0.024,0.033 0.020,0.024 0.017,0.001 0.013,-0.000 0.010,-0.001 0.008,-0.001 0.006,-0.165 0.010,0.197 0.058,-0.005 0.027,0.002 0.015,0.007 0.005,0.112 0.027,0.011-0.013,-0.030-0.018,-0.062-0.058,-0.004-0.064</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1053.000 313.000,'-0.002'0.007,"-0.004"0.011,-0.004 0.012,-0.004 0.012,-0.004 0.011,-0.003 0.009,-0.002 0.007,-0.002 0.006,-0.001 0.004,-0.001 0.003,-0.001 0.002,-0.000 0.001,-0.000 0.000,-0.000 0.000,0.000-0.000,0.000-0.000,0.000-0.000,0.000-0.000,0.000-0.000,0.000-0.000,0.000-0.000,0.000-0.000,0.000-0.000,0.000-0.000,0.000-0.000,0.000-0.000,0.000-0.000,0.000 0.000,-0.000 0.000,0.000 0.000,0.000 0.000,-0.000 0.000,0.000 0.000,0.000 0.000,-0.000 0.000,0.000 0.000,0.013 0.000,0.001 0.067,-0.003 0.160,0.002 0.087,0.005-0.049,0.001 0.057,-0.001 0.227,0.002 0.067,0.002 0.046,0.001 0.092,0.001 0.167,0.001 0.012,0.001 0.196,0.001-0.171,0.000-0.045,0.000-0.068,-0.000-0.306,0.000 0.165,0.000-0.052,0.000-0.056,0.002-0.515,0.066 0.486,0.033-0.103,0.098-0.042,0.088-0.131,0.086-0.112,-0.009-0.103,0.023-0.057,0.012-0.044,0.091-0.080,0.013-0.098,-0.003-0.103,0.083-0.135,0.013-0.081,-0.285 0.169,0.094-0.141,-0.003-0.041,0.003-0.032,0.006-0.023,0.033-0.054,-0.039 0.039</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864.000 446.000,'0.042'0.021,"0.066"0.033,0.076 0.038,0.077 0.039,0.072 0.036,0.064 0.032,0.054 0.027,0.075 0.025,0.083 0.022,0.082 0.019,-0.544-0.234,0.795 0.222,0.195 0.010,0.142 0.009,-0.995-0.236,0.859 0.150,0.126-0.014</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1049.000 326.000,'0.024'0.000,"0.036"0.000,0.041 0.000,0.040 0.000,0.036 0.000,0.030 0.000,0.024 0.000,0.018 0.000,0.013 0.000,0.009 0.000,0.006 0.000,-0.052 0.000,0.010 0.000,0.012 0.000,-0.052 0.000,0.133 0.000,0.033 0.000,0.021 0.000,-0.291 0.000,0.306 0.000,0.006 0.000,0.009 0.000,0.010 0.000,0.123 0.000,0.008 0.000,-0.234 0.000,-0.018 0.000,-0.009 0.000,-0.002 0.000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1067.000 326.000,'-0.022'0.015,"-0.034"0.022,-0.038 0.025,-0.037 0.024,-0.033 0.022,-0.027 0.018,-0.022 0.015,-0.017 0.011,-0.012 0.008,-0.008 0.005,-0.005 0.003,-0.003 0.002,0.021 0.030,0.034 0.045,0.038 0.050,0.038 0.048,0.052-0.048,0.016 0.019,0.014-0.001,0.008 0.128,0.016-0.089,0.008-0.017,0.006-0.028,0.065-0.005,0.100-0.048,0.052-0.089,0.063-0.075,0.056-0.081,0.047-0.082,0.040-0.078,0.032-0.072,-0.098 0.019,0.015-0.036,0.142-0.135,0.006-0.037,-0.005-0.023,-0.027-0.090,-0.042-0.055,-0.051-0.028,-0.054-0.007,-0.181 0.301,0.100-0.318,-0.050 0.026,-0.045 0.024,-0.040 0.021,-0.048 0.150,-0.017 0.005,-0.032-0.108,-0.060 0.043,-0.064 0.053,-0.064 0.057,-0.138 0.000,-0.076 0.084,0.016 0.150,-0.041 0.089,-0.026 0.081,-0.014 0.071,-0.036 0.045,-0.062 0.061,-0.003 0.039,0.010 0.031,-0.034 0.162,0.073 0.078,0.209-0.154,0.073-0.010,0.070 0.116,0.153-0.062</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1081.000 310.000,'0.000'0.032,"0.000"0.049,0.000 0.056,0.000 0.056,0.000 0.052,0.000 0.045,0.000 0.037,0.000 0.029,0.000 0.022,0.000 0.015,0.000 0.039,0.000 0.076,0.000 0.159,0.000 0.175,0.000 0.035,0.000-0.362,0.000 0.213,0.000 0.011,0.000-0.011,-0.074 0.263,-0.042 0.053,-0.003-0.139,-0.003-0.077,0.030-0.227,0.006-0.036,-0.012 0.113,0.014-0.043,0.027-0.181,0.009-0.047,-0.000 0.064,0.012-0.033</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1083.000 324.000,'0.032'-0.043,"0.051"-0.068,0.061-0.081,0.063-0.084,0.061-0.081,0.055-0.074,-0.011 0.022,0.034-0.032,0.075-0.058,0.045-0.005,0.042 0.006,-0.130 0.142,0.024 0.001,0.022 0.010,0.175-0.085,0.019 0.042,-0.016 0.024,-0.040 0.011,-0.055 0.025,-0.063 0.033</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1086.000 323.000,'0.014'0.021,"0.021"0.032,0.023 0.035,0.023 0.034,0.020 0.030,0.017 0.025,0.013 0.020,0.010 0.015,0.007 0.011,0.005 0.007,0.003 0.004,0.002 0.002,0.000 0.001,0.000-0.049,0.038-0.023,0.045-0.026,0.047-0.026</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1096.000 327.000,'0.043'-0.026,"0.067"-0.040,0.076-0.046,0.077-0.046,0.071-0.043,0.062-0.037,0.052-0.031,0.041-0.025,0.031-0.019,-0.102 0.052,0.012-0.023,0.068-0.039,0.010 0.017,0.101-0.071,0.041-0.077,-0.070-0.028,-0.057 0.065,-0.086 0.048,-0.049-0.004,-0.067 0.014,-0.054 0.001,-0.052 0.002,-0.030-0.051,-0.054 0.008,-0.045 0.010,-0.063 0.048,-0.068 0.044,-0.069 0.049,-0.065 0.049,-0.057 0.046,-0.107 0.037,0.028 0.047,-0.029 0.020,-0.020 0.017,-0.045 0.013,-0.049 0.029,0.015 0.039,0.035 0.043,0.311-0.066,-0.316 0.175,0.021 0.070,0.036 0.052,0.104-0.037,-0.079 0.191,0.019 0.069,0.094-0.109,0.018 0.023,-0.032 0.186,0.036 0.017,0.005 0.172,0.049-0.020,0.055-0.209,0.023-0.062,0.019-0.022,0.040-0.040,0.052-0.051,0.058-0.057,0.060-0.058,0.059-0.056,0.055-0.052,-0.029-0.091,0.052-0.047,0.183-0.070,0.059-0.089</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1114.000 316.000,'-0.009'0.036,"-0.014"0.054,-0.015 0.060,-0.015 0.059,-0.013 0.052,-0.011 0.044,-0.009 0.035,-0.007 0.027,-0.005 0.019,-0.003 0.013,0.015 0.014,-0.015 0.027,-0.027 0.009,-0.032-0.003,0.043-0.097,0.001 0.033,-0.010 0.093,0.010 0.028,0.013-0.004,0.014-0.026,0.014-0.041,0.013-0.050,0.044 0.005,0.083-0.136,0.087-0.133,0.083-0.120,0.073-0.102,0.061-0.082,-0.042-0.021,0.127-0.103,0.091-0.064,-0.086 0.052,0.028-0.030,-0.054 0.043,0.014 0.003,0.222-0.159,-0.041-0.007,-0.179 0.119,-0.046 0.023,0.086-0.056,-0.080 0.107,-0.069 0.113,-0.057 0.109,-0.045 0.099,-0.034 0.084,-0.046 0.052,-0.032 0.050,-0.029 0.040,-0.033-0.008,-0.016 0.033,-0.014 0.033,-0.012 0.032,-0.009 0.006,-0.007-0.013</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1135.000 317.000,'0.024'-0.008,"0.037"-0.012,0.042-0.014,0.042-0.014,0.039-0.013,0.033-0.011,0.027-0.009,0.022-0.007,0.016-0.005,0.012-0.004,-0.034 0.005,-0.064 0.011,-0.076 0.014,-0.077 0.014,-0.072 0.013,-0.063 0.012,-0.052 0.010,-0.041 0.008,-0.031 0.006,-0.022 0.004,-0.015 0.003,-0.009 0.002,-0.005 0.001,-0.002 0.000,0.000 0.000,0.002-0.000,0.009 0.049,-0.008 0.076,-0.010 0.089,0.014 0.114,0.070-0.019,0.022 0.034,0.024 0.024,0.024 0.047,-0.003 0.227,0.037 0.030,0.076-0.318,0.061 0.100,0.060-0.019,0.053-0.018,0.031 0.014,0.031 0.024,-0.002-0.033,-0.014-0.046,-0.158-0.289,0.174 0.259,0.007-0.018,0.036 0.056,-0.058-0.043,-0.072-0.044,-0.076-0.041,-0.072-0.036,-0.064-0.030,-0.054-0.024,-0.043-0.018,-0.083-0.025,-0.037-0.028,-0.038-0.019,-0.026-0.018</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1057.000 257.000,'-0.003'0.010,"-0.005"0.016,-0.006 0.018,-0.006 0.017,-0.005 0.016,-0.004 0.013,-0.004 0.011,-0.003 0.008,-0.002 0.006,-0.001 0.004,-0.001 0.003,-0.000 0.001,-0.000 0.001,0.000 0.000,0.000-0.000,0.000-0.000,0.000-0.001,0.000-0.001,0.000-0.000,0.000-0.000,0.000-0.000,0.000-0.000,0.000-0.000,0.000-0.000,0.000-0.000,0.012 0.010,0.003 0.070,0.008-0.014,0.002 0.037,-0.004 0.223,0.004 0.108,-0.013-0.063,-0.029 0.063,-0.064 0.367,-0.017 0.089,0.027-0.119,0.005 0.064,0.008 0.048,0.011 0.034,0.012 0.069,0.012 0.029,0.011-0.002,0.010-0.023,0.023-0.549,-0.009 0.604,0.008 0.022,0.006 0.007,0.005-0.004,0.004-0.036,0.003-0.056,0.002-0.068,0.002-0.074,-0.000-0.294,0.000-0.061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995.000 258.000,'0.004'0.012,"0.006"0.018,0.007 0.020,0.006 0.019,0.006 0.017,0.005 0.014,0.004 0.011,0.003 0.009,0.002 0.006,0.001 0.004,0.001 0.003,0.000 0.001,0.000 0.000,0.000-0.000,-0.000-0.000,-0.000-0.001,-0.000-0.001,-0.000-0.001,-0.000-0.000,-0.000-0.000,-0.000-0.000,-0.000-0.000,-0.000-0.000,-0.004 0.077,-0.006 0.117,-0.017-0.109,0.004 0.224,-0.004 0.112,-0.006-0.043,-0.002 0.095,-0.001 0.222,-0.002 0.128,-0.002 0.093,-0.001 0.064,-0.001 0.378,-0.001 0.065,-0.000-0.448,-0.000 0.028,-0.001 0.593,0.000-0.161,0.000-0.026,0.074 0.110,0.012-0.386,0.015-0.052,0.030-0.071,0.039-0.081,-0.018-0.326,0.028-0.067,0.090 0.122,0.009-0.086,0.017-0.094,0.022-0.096,0.070-0.053,0.027-0.107</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856.000 461.000,'-0.041'0.061,"-0.063"0.094,-0.071 0.107,-0.071 0.106,0.044-0.051,-0.000 0.027,0.009 0.019,0.016 0.043,-0.014 0.120,0.033-0.027</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1091.000 257.000,'0.000'0.012,"0.000"0.018,0.000 0.020,0.000 0.020,0.000 0.018,0.000 0.015,0.000 0.012,0.000 0.009,0.000 0.007,0.000 0.005,0.000 0.003,0.000 0.002,0.000 0.001,0.000 0.000,0.000-0.000,0.000-0.000,0.000-0.001,0.000-0.001,0.000-0.001,0.000-0.000,0.000-0.000,0.000-0.000,0.000-0.009,0.000 0.033,0.000 0.041,0.000 0.044,0.000-0.013,0.000 0.032,0.000 0.217,0.000 0.104,0.000 0.097,0.000-0.098,0.000 0.032,0.000 0.025,0.000-0.141,0.000 0.028,0.000 0.088,-0.016 0.330,-0.026 0.076,-0.032 0.037,-0.020 0.118,-0.038 0.412,0.000 0.032,0.033-0.246,-0.004 0.238,0.015-0.076,0.016-0.128,0.044-0.814,-0.002 0.737,0.047-0.102,0.052-0.125,0.012-0.224,0.012-0.089,0.028-0.100,0.038-0.104</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1056.000 308.000,'-0.012'-0.019,"-0.019"-0.029,-0.022-0.033,-0.022-0.033,-0.020-0.030,-0.017-0.026,-0.014-0.021,-0.011-0.017,-0.008-0.012,-0.006-0.009,-0.004-0.006,-0.002-0.003,-0.001-0.002,-0.003-0.028,0.075 0.109,-0.051-0.119,-0.002-0.025,-0.067-0.144,-0.028-0.034,-0.009-0.025,0.005-0.018,-0.009-0.012,-0.018-0.007,0.066 0.147,0.005 0.020,-0.176-0.271,-0.020 0.037,0.054 0.045,0.075 0.119,0.002 0.010,-0.002 0.012,0.133 0.206,-0.136-0.245,-0.017-0.023,0.001-0.017,0.014-0.012,-0.035-0.074,-0.013-0.002,0.109 0.198,0.009-0.001,-0.034-0.071,-0.011-0.005,-0.068-0.113,0.019 0.049,0.032 0.087,-0.011 0.017,0.005 0.009,0.016 0.002,-0.026-0.071,0.003 0.005,0.008 0.035,-0.001 0.031,0.028 0.072,-0.009 0.014,-0.012 0.009,-0.026-0.039,0.031 0.006,0.040 0.006,0.042 0.005,0.041 0.004,0.036 0.003,0.038 0.074,0.016 0.005,0.013 0.004,0.011 0.003,0.009-0.061,0.009 0.014,0.005 0.017,0.003 0.017,0.001 0.016,-0.018 0.041,-0.028 0.056,-0.031 0.059,-0.031 0.056,-0.028 0.049,-0.023 0.040,-0.019 0.031,-0.014 0.023,-0.010 0.016,-0.007 0.011,-0.004 0.006,-0.002 0.003,-0.001 0.001,0.000-0.000,0.000-0.001,0.024-0.008,0.037-0.011,0.041-0.012,0.040-0.011,0.036-0.010,0.030-0.008,0.024-0.007,0.018-0.005,0.013-0.004,0.009-0.002,0.005-0.001,0.003-0.001,0.001-0.000,0.000 0.000,-0.001 0.000,-0.001 0.000,-0.001 0.000,-0.001 0.000,-0.001 0.000,-0.001 0.000,-0.001 0.000,-0.001 0.000,-0.000 0.000,-0.000 0.000,-0.000 0.000,-0.000 0.000,0.000 0.000,0.000 0.000,0.000-0.000,0.000 0.000,0.015 0.004,0.024 0.008,0.027 0.009,0.027 0.009,0.024 0.008,0.021 0.007,0.016 0.005,0.013 0.004,-0.030-0.016,0.029 0.014,0.035 0.017,0.036 0.018,0.014-0.005,0.031-0.004,0.029-0.010,0.027-0.013,0.101 0.006,-0.037-0.024,-0.151-0.042,-0.001-0.011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1079.000 307.000,'-0.008'-0.025,"-0.013"-0.038,-0.014-0.043,-0.014-0.043,-0.013-0.039,-0.011-0.033,-0.009-0.027,-0.007-0.021,-0.005-0.016,-0.004-0.011,0.005-0.012,0.012-0.008,0.014-0.007,0.017-0.107,0.015-0.057,0.009-0.098,0.011 0.093,0.004-0.028,0.001-0.264,0.005-0.006,0.004 0.099,0.002-0.128,0.002-0.009,0.018 0.192,0.031 0.011,0.036-0.065,0.016 0.034,0.006 0.040,-0.055 0.311,0.060-0.348,-0.009 0.024,-0.012 0.033,-0.035 0.210,0.017-0.161,-0.015 0.050,-0.014 0.044,0.032 0.061,0.023 0.015,0.028-0.041,0.003-0.000,0.004-0.033,-0.042 0.096,-0.049 0.110,-0.049 0.109,-0.045 0.099,-0.038 0.084,-0.031 0.068,-0.024 0.052,-0.017 0.038,-0.012 0.026,-0.007 0.016,-0.004 0.009,-0.002 0.004,-0.000 0.000,0.001-0.002,0.001-0.003,0.001-0.003,0.027-0.059,0.021-0.062,0.024-0.070,0.024-0.070,0.021-0.064,0.019-0.056,0.015-0.046,0.012-0.037,0.009-0.028,0.007-0.020,0.005-0.014,0.002 0.027,0.001-0.004,0.001-0.002,0.000-0.001,0.029-0.055,0.042-0.007,0.047-0.006,0.036 0.034,0.035 0.036,0.029 0.043,0.023 0.043,0.018 0.040,0.013 0.035,0.009 0.029,0.021 0.051,0.008 0.062,0.007 0.062,-0.066 0.022,-0.001 0.051,-0.001 0.052,-0.001 0.050,-0.193-0.218,0.185 0.242,0.019 0.035,0.001 0.009,-0.012-0.011,-0.020-0.000,-0.025 0.007,0.039 0.043,0.030-0.035,0.045-0.046,0.115-0.060,0.041-0.137</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1133.000 256.000,'0.000'0.015,"0.000"0.022,0.000 0.025,0.000 0.024,0.000 0.022,0.000 0.018,0.000 0.015,0.000 0.011,0.000 0.008,0.000 0.005,0.000 0.003,0.000 0.002,0.000 0.001,0.000 0.000,0.000-0.000,0.000-0.001,0.000-0.001,0.000-0.001,0.000 0.047,0.000 0.097,0.000 0.112,0.000-0.072,0.000 0.065,0.000 0.205,0.000 0.050,0.000-0.118,0.000 0.040,0.000 0.347,0.000 0.062,0.000-0.176,0.000 0.010,0.000-0.001,0.000-0.009,0.000 0.049,0.000-0.097,0.000-0.001,-0.018 0.007,-0.031 0.013,-0.049 0.257,-0.018 0.015,0.023-0.235,0.001 0.008,0.016-0.126,0.004-0.010,-0.015 0.222,0.011-0.024,0.011-0.028,0.011-0.015,-0.000 0.273,0.017-0.089,0.021-0.496,0.001 0.159,0.005-0.029,0.004-0.053,0.003-0.068,0.003 0.006,0.002-0.048</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1166.000 254.000,'0.007'0.007,"0.011"0.011,0.012 0.012,0.012 0.012,0.011 0.011,0.009 0.009,0.007 0.007,0.005 0.005,0.004 0.004,0.003 0.003,0.002 0.002,0.001 0.001,0.000 0.000,0.000 0.000,-0.000-0.000,-0.000-0.000,-0.000-0.000,-0.000-0.000,-0.000-0.000,-0.000-0.000,-0.000-0.000,-0.000-0.000,-0.000-0.000,-0.000-0.000,0.000-0.000,0.000-0.000,0.000-0.000,0.000 0.000,0.000 0.000,0.000 0.000,0.000 0.000,0.000 0.000,0.000 0.000,0.000 0.000,0.000 0.000,0.000 0.000,0.000 0.000,-0.009 0.047,-0.010 0.075,-0.011 0.085,-0.019-0.009,0.000 0.254,-0.010 0.132,-0.009 0.104,0.006-0.277,0.022 0.024,0.042 0.229,0.016 0.052,0.007 0.047,-0.000 0.041,0.007 0.154,-0.011 0.027,-0.005 0.136,-0.018-0.004,-0.017-0.017,-0.030-0.481,-0.005 0.001,0.006 0.614,-0.013-0.010,-0.011-0.577,-0.002 0.255,-0.003-0.014,-0.003-0.032,-0.002-0.043,-0.001-0.026,-0.001-0.012,0.000-0.126,0.000-0.023,0.000-0.043,0.000-0.056,-0.001 0.098,0.000-0.063,0.001-0.174,0.000-0.022,-0.000 0.125,0.000-0.085,0.001-0.172,0.000-0.013,0.033 0.070,0.053-0.050,0.063-0.054,0.064-0.053,0.090-0.036,0.042-0.053,0.025-0.043</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1218.000 255.000,'0.005'0.014,"0.007"0.022,0.008 0.025,0.008 0.024,0.007 0.022,0.006 0.018,0.005 0.015,0.004 0.011,0.003 0.008,0.002 0.006,0.001 0.004,0.001 0.002,0.000 0.001,0.000 0.000,-0.000-0.000,-0.000-0.001,-0.000-0.001,-0.000-0.001,-0.005 0.067,-0.007 0.107,-0.008 0.121,-0.016-0.108,-0.003 0.062,-0.002 0.147,-0.004 0.083,-0.003 0.076,-0.003 0.067,-0.002 0.058,-0.002 0.048,0.017-0.064,0.030 0.060,0.048 0.336,0.017 0.041,0.019 0.229,0.051 0.174,0.051-0.045,-0.077-0.737,0.121 0.454,0.012-0.014,-0.052-0.331,0.019-0.045,0.067 0.071,0.030-0.071,-0.041-0.174,-0.009-0.051,0.000-0.047,0.007-0.041,0.122 0.164,-0.039-0.130,-0.177-0.304,-0.021-0.024</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1245.000 251.000,'0.000'0.018,"0.000"0.028,0.000 0.031,0.000 0.031,0.000 0.028,0.000 0.023,0.000 0.019,0.000 0.014,0.000 0.010,0.000 0.007,0.000 0.004,0.000 0.002,0.000 0.001,0.000 0.000,0.000-0.001,0.000-0.001,0.000-0.001,0.000-0.001,0.000-0.001,0.028 0.062,0.043 0.101,0.048 0.115,0.025 0.136,-0.000 0.106,-0.046-0.059,-0.010 0.100,-0.011 0.066,-0.011 0.039,-0.023-0.148,-0.006 0.077,-0.006 0.079,0.001 0.410,-0.008 0.068,-0.007 0.055,-0.006 0.043,-0.005 0.032,-0.004 0.023,-0.002-0.384,-0.001-0.007,-0.002 0.344,-0.001-0.060,-0.001-0.078,-0.000-0.024,0.000-0.063,0.000-0.088,0.000-0.101,0.002-0.547,-0.002 0.509,0.001-0.096,0.000-0.099,0.001-0.281,-0.000 0.165,0.000-0.091,0.000-0.097</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1319.000 247.000,'0.000'0.022,"0.000"0.034,0.000 0.038,0.000 0.037,0.000 0.033,0.000 0.028,0.000 0.022,0.000 0.017,0.000 0.012,0.000 0.008,0.000 0.005,0.000 0.003,0.000-0.011,0.000 0.101,0.000 0.248,0.000 0.133,0.000-0.174,0.000 0.658,0.000 0.169,0.000 0.080,0.000-1.159,0.000 0.924,0.000 0.155,0.000 0.354,0.000 0.101,0.000-0.187,0.000 0.027,0.000 0.501,0.000-0.025,0.000 0.281,0.000-0.552,0.000-0.104,0.000-0.126,0.047-0.121,0.031-0.126,0.019-0.125,0.009-0.117,-0.041-0.602</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982.000 213.000,'0.011'0.004,"0.017"0.006,0.019 0.006,0.019 0.006,0.017 0.006,0.014 0.005,0.012 0.004,0.009 0.003,0.006 0.002,0.004 0.001,0.003 0.001,0.001 0.001,0.001 0.000,0.000 0.000,-0.000-0.000,-0.000-0.000,-0.001-0.000,-0.001-0.000,-0.000-0.000,-0.000-0.000,-0.000-0.000,-0.000-0.000,-0.000-0.000,-0.001-0.010,0.037-0.004,0.045-0.004,0.047-0.004,0.014-0.005,0.018-0.003,0.010-0.003,0.005-0.003,-0.232-0.005,0.297 0.003,0.003-0.002,-0.077-0.001,0.012-0.001,0.114-0.001,0.022-0.001,-0.088 0.000,0.013-0.000,0.100-0.000,-0.032 0.000,-0.108 0.000,-0.002 0.000,0.124-0.047,0.057-0.031,0.040-0.018,0.026-0.009,0.015-0.001,0.006 0.004,0.000 0.008,-0.152 0.029,-0.001 0.006,0.174-0.008,0.036 0.011,0.105 0.007,0.000 0.012,-0.178-0.003,-0.010-0.025,0.262-0.062,0.023-0.012,-0.155 0.030,0.052-0.002,-0.028 0.011,-0.041 0.013,-0.216 0.034,0.010 0.007,0.276-0.032,-0.020-0.020,-0.039-0.028,0.189-0.021,-0.145 0.032,0.003 0.007,-0.017 0.010,0.001 0.012,0.253-0.054,-0.054-0.044,-0.428 0.082,0.251-0.057,-0.043 0.011,-0.053 0.017,-0.363 0.080,0.168-0.018,0.020 0.009,0.275-0.013,0.010 0.017,-0.092 0.019,-0.013 0.010,0.007 0.009,0.021 0.007,0.217 0.006,0.000 0.006,-0.029 0.004,-0.352-0.013,0.010-0.023,0.465-0.085,-0.030-0.024,-0.443 0.064,0.159-0.023,-0.027 0.007,-0.034 0.009,-0.007 0.011,-0.159 0.025,-0.003 0.006,0.148-0.004,-0.006 0.010,0.015 0.009,0.029 0.008,0.014 0.006,0.003 0.005,-0.005 0.004,-0.011 0.003,-0.091 0.002,-0.010 0.001,-0.009 0.001,-0.007 0.001,0.282 0.003,-0.037 0.000,-0.349-0.003,0.135 0.001,-0.014-0.000,-0.019-0.000,0.009-0.000,0.072-0.000,-0.002-0.000,0.095-0.000,-0.009-0.000,-0.031-0.000,-0.044-0.000,-0.488-0.000,0.584-0.000,0.003-0.000,-0.327 0.000,-0.001-0.000,0.297-0.000,0.086-0.000,-0.013 0.000,-0.056 0.000,0.017 0.000,-0.095 0.000,-0.287 0.000,0.108 0.000,0.002 0.000,0.004 0.000,0.006 0.000,0.006 0.000,0.007 0.000,0.007 0.000,0.006 0.000,-0.055 0.000,0.006 0.000,0.197 0.000,0.000 0.000,-0.252 0.000,0.001 0.000,0.296 0.000,0.089 0.000,-0.009-0.000,-0.054 0.000,0.063 0.000,-0.027 0.000,-0.356 0.000,0.124 0.000,-0.038 0.000,-0.033 0.000,-0.127 0.000,0.177 0.000,-0.002 0.000,-0.011 0.000,0.015 0.000,-0.022 0.000,-0.023 0.000,-0.346 0.000,0.312 0.000,0.010 0.000,-0.001 0.000,-0.009 0.000,0.106 0.000,-0.063 0.000,-0.034 0.000,-0.102 0.000,-0.001 0.000,0.098 0.000,0.013 0.000,0.100 0.000,-0.106 0.000,-0.021 0.000,-0.033 0.000,-0.176 0.000,0.193 0.000,0.007 0.000,0.003 0.000,-0.016 0.000,-0.005 0.000,0.003 0.000,-0.086 0.000,0.010 0.000,0.119 0.024,0.021 0.039,-0.005 0.025,-0.024 0.014,-0.012 0.005,-0.003-0.001,0.101 0.017,0.004-0.015,0.023-0.013,-0.021-0.020,-0.026-0.019,-0.100-0.023,0.024-0.007,-0.026-0.008,-0.038-0.006,-0.249-0.009,0.276 0.003,0.016-0.004,0.009-0.003,0.029 0.028,0.015 0.047,0.015 0.027,0.014 0.012,0.074 0.028,-0.062-0.011,-0.182-0.055,-0.002-0.008,0.090 0.005,0.015-0.014,-0.203-0.035,0.202 0.014,-0.001-0.009,0.053-0.006,0.008-0.008,0.097-0.006,-0.031-0.005,0.015-0.003,-0.129-0.001,-0.024-0.001,0.084-0.002,-0.012-0.000,0.062-0.001,-0.027 0.000,-0.028 0.001,-0.027 0.001,-0.024 0.001,-0.020 0.001,-0.103 0.017,-0.004 0.026,0.000 0.033,0.073 0.049,0.003 0.011,0.001-0.003,0.023-0.004,-0.003-0.019,-0.005-0.020,-0.027-0.023,-0.003-0.016,-0.002-0.014,0.025-0.010,-0.014-0.010,-0.016-0.008,-0.017-0.005,-0.030 0.003,-0.027 0.007,-0.027 0.009,-0.024 0.010,-0.020 0.009,-0.016 0.008,-0.012 0.007,-0.009 0.005,-0.006 0.004,-0.004 0.003,-0.002 0.002,-0.001 0.001,0.000 0.001,0.000 0.000,0.001-0.000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925.000 422.000,'-0.004'0.006,"-0.006"0.009,-0.006 0.010,-0.006 0.010,-0.006 0.009,-0.005 0.007,-0.004 0.006,-0.003 0.004,-0.002 0.003,-0.001 0.002,-0.001 0.001,-0.000 0.001,-0.000 0.000,0.000-0.000,0.000-0.000,0.000-0.000,0.000-0.000,0.000-0.000,0.000-0.000,0.000-0.000,0.000-0.000,0.000-0.000,0.000-0.000,0.000-0.000,0.000-0.000,0.000-0.000,0.000 0.000,0.000 0.000,0.000 0.000,0.000 0.000,0.000 0.000,0.000 0.000,0.000 0.000,0.000 0.000,0.000 0.000,0.000 0.000,0.000 0.000,0.000 0.000,0.000 0.000,-0.000 0.000,0.000 0.000,0.000 0.000,0.000 0.000,0.000 0.000,-0.000 0.000,0.000 0.000,0.005 0.049,0.005 0.077,0.006 0.087,0.010-0.029,0.003 0.041,0.003 0.015,0.003-0.003,0.003-0.072,0.001 0.010,0.000 0.165,0.002-0.027,0.001-0.045,0.019-0.035,0.028-0.046,0.032-0.040,0.031-0.033,0.029-0.026,0.025-0.020,0.020-0.014,0.016-0.010,0.012-0.006,0.018-0.028,0.005-0.046,0.002-0.050,0.000-0.048,-0.001-0.043,-0.002-0.036,-0.002-0.028,-0.002-0.021,-0.002-0.015,-0.021-0.005,-0.002-0.027,-0.002-0.029,-0.001-0.028,-0.001-0.025,-0.015-0.004,-0.023 0.009,-0.027 0.017,-0.027 0.021,-0.025 0.022,-0.022 0.021,-0.010 0.008,-0.004 0.014,0.002 0.010,0.005 0.007,0.007 0.004,0.008 0.002,0.007 0.001,0.006 0.000,0.005-0.000,0.004-0.001,-0.005-0.001,-0.010-0.001,-0.012-0.001,-0.013-0.001,-0.012-0.001,-0.011-0.001,-0.009-0.000,-0.007-0.000,-0.006-0.000,-0.004-0.000,-0.022 0.018,-0.032 0.024,-0.036 0.027,-0.035 0.027,-0.032 0.025,-0.028 0.022,-0.023 0.018,-0.018 0.014,-0.014 0.030,-0.010 0.038,-0.006 0.040,-0.004 0.038,-0.002 0.034,-0.001 0.029,0.000 0.023,0.001 0.018,0.026 0.018,0.029 0.027,0.034 0.027,0.034 0.025,0.032 0.022,0.028 0.062,0.028-0.028,0.015 0.015,0.012 0.007,0.011-0.105</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900.000 413.000,'0.018'0.012,"0.027"0.018,0.030 0.020,0.029 0.019,0.026 0.017,0.022 0.015,0.018 0.012,0.013 0.009,0.010 0.006,0.006 0.004,0.004 0.003,0.002 0.001,0.001 0.001,0.000 0.000,-0.001-0.000,0.033 0.041,0.059 0.068,0.068 0.077,-0.085-0.084,0.056 0.030,0.243 0.177,0.057 0.044,-0.010-0.008,-0.053-0.041</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1184.000 427.000,'2.000'0.000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1184.000 428.000,'-0.008'0.010,"-0.012"0.015,-0.013 0.017,-0.013 0.016,-0.011 0.014,-0.010 0.012,-0.008 0.009,-0.006 0.007,-0.004 0.005,-0.003 0.003,-0.002 0.002,-0.001 0.001,-0.000 0.000,0.000-0.000,0.000-0.000,0.000-0.000,0.000-0.001,0.000-0.000,0.000-0.000,0.000-0.000,0.000-0.000,0.000-0.000,0.000-0.000,0.000-0.000,0.000-0.000,0.000-0.000,0.000-0.000,0.000 0.000,0.000 0.000,0.000 0.000,0.000 0.000,0.000 0.000,0.000 0.000,0.000 0.000,0.000 0.000,0.000 0.000,0.000 0.000,0.000 0.000,-0.000 0.000,0.000 0.000,0.000 0.000,0.000 0.000,-0.000 0.000,0.000 0.000,0.000-0.000,0.000 0.000,0.017 0.002,0.009 0.025,0.010 0.030,0.010 0.031,0.009 0.030,0.008 0.027,0.032 0.015,0.046-0.021,0.051-0.032,0.050-0.037,0.045-0.037,0.039-0.034,0.032-0.030,0.025-0.025,0.019-0.020,-0.121-0.019,0.015-0.004,0.193-0.004,0.042-0.007,-0.180-0.001,-0.009-0.001,0.170-0.005,0.005-0.001,-0.057 0.002,0.053-0.000,0.010 0.001,0.001 0.001,-0.119-0.024,0.112-0.045,-0.016-0.021,-0.031-0.011,-0.190 0.053,0.191-0.077,-0.020-0.034,0.093-0.112,-0.028-0.040,-0.025-0.026,-0.069 0.018,-0.052 0.007,-0.054 0.013,-0.052 0.016,-0.046 0.017,-0.025-0.006,-0.020 0.011,-0.009 0.008,-0.001 0.006,0.003 0.004,0.006 0.002,0.007 0.001,0.007 0.000,-0.028 0.010,-0.045 0.008,-0.052 0.009,-0.053 0.008,-0.049 0.008,-0.042 0.006,-0.035 0.005,-0.027 0.004,-0.020 0.003,-0.014 0.002,-0.010 0.001,0.052 0.053,-0.023 0.012,-0.118-0.013,-0.020 0.027,-0.008 0.025,0.090 0.032,-0.015 0.011,-0.028 0.008,-0.001 0.009,0.005 0.007,0.008 0.005,-0.104 0.005,-0.009 0.004,0.124 0.016,0.001 0.027,0.000 0.033,-0.036 0.049,0.009 0.034,0.012 0.028,0.013 0.023,-0.020 0.071,0.053 0.024,0.057 0.017</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928.000 421.000,'-0.011'-0.053,"-0.016"-0.081,-0.018-0.092,-0.018-0.090,-0.016-0.082,-0.014-0.069,-0.011-0.056,-0.009-0.043,0.051 0.107,0.056 0.038,0.035 0.044,0.023 0.022,0.013 0.016</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934.000 401.000,'-0.012'-0.049,"-0.019"-0.077,-0.022-0.089,-0.023-0.090,-0.021-0.084,-0.019-0.074,0.013 0.033,0.004-0.014,0.008-0.004,0.051 0.234,-0.001-0.141,0.029-0.044,0.046-0.283,0.033-0.046,0.007 0.067,0.007-0.002,0.025 0.006,0.036 0.012</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935.000 386.000,'0.000'-0.041,"0.000"-0.063,0.000-0.071,0.000-0.071,0.000-0.065,0.000-0.056,0.000-0.046,0.000-0.036,0.000 0.067,0.030-0.090,0.048-0.030,0.043-0.191,-0.006 0.046,0.000-0.014,-0.006 0.008</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935.000 370.000,'2.000'0.000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928.000 366.000,'2.000'0.000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930.000 417.000,'-0.005'-0.016,"-0.008"-0.024,-0.009-0.027,-0.009-0.027,-0.008-0.024,-0.007-0.021,-0.006-0.017,-0.004-0.013,-0.003-0.010,-0.002-0.007,-0.001-0.004,-0.001-0.003,-0.000-0.001,-0.000-0.000,0.000 0.000,0.000 0.001,0.033-0.023,0.046-0.055,0.053-0.065,-0.017 0.102,0.037-0.163,0.005-0.037,-0.002-0.020,-0.050 0.246,0.042-0.265,-0.010-0.006,-0.029 0.157,-0.005-0.007,0.011-0.246,-0.013-0.012,-0.016 0.193,-0.005 0.027,-0.001-0.125,-0.006 0.020,-0.005 0.146,-0.002-0.003</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931.000 400.000,'0.000'-0.024,"0.000"-0.037,0.000-0.042,0.000-0.042,0.000-0.039,0.000-0.033,0.000-0.028,0.000-0.022,0.000-0.016,0.000-0.012,0.000-0.043,0.000-0.030,0.000 0.122,0.000-0.018,0.000-0.090,0.000-0.100,0.000-0.040,0.000 0.093,0.000-0.016,0.000-0.144,0.000-0.013,0.000 0.037</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931.000 387.000,'-0.011'-0.056,"-0.017"-0.084,-0.019-0.094,-0.018-0.092,-0.016-0.082,-0.014-0.069,-0.011-0.055,-0.008-0.041,0.005-0.019,0.013-0.003,0.064 0.373,-0.030-0.315,0.011-0.024,0.014 0.052,0.008-0.007,0.007-0.004,0.006-0.002,0.005-0.000,0.004 0.001,0.004 0.131,0.002-0.002,0.003-0.342,0.003 0.011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905.000 413.000,'-0.111'0.089,"-0.169"0.135,-0.188 0.151,-0.183 0.147,0.254-0.211,-0.049 0.025,-0.272 0.190,-0.030 0.018,0.003 0.001,0.224-0.155,-0.404 0.366,0.101 0.003,0.296-0.242,0.045 0.004,0.088-0.037,0.082-0.034</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931.000 370.000,'0.000'-0.024,"0.000"-0.037,0.000-0.042,0.000-0.042,0.000-0.039,0.000-0.033,0.000-0.028,0.000-0.022,0.000-0.016,0.000-0.012,0.000-0.018,0.000-0.008,0.000-0.006</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929.000 363.000,'-0.014'0.009,"-0.021"0.014,-0.023 0.016,-0.023 0.015,-0.021 0.014,-0.017 0.012,-0.014 0.009,-0.011 0.007,-0.008 0.005,-0.005 0.004,-0.003 0.002,-0.002 0.001,-0.001 0.001,-0.000 0.000,0.000-0.000,0.001-0.000,0.001-0.000,0.001-0.000,0.001-0.000,0.037 0.035,0.014 0.087,0.025 0.034,0.013 0.053,0.013 0.047,0.012 0.040,0.011 0.009,0.009-0.013,0.008-0.004,0.007 0.002,0.005 0.109,0.006 0.006,0.003-0.170,0.001-0.025,0.025 0.030,0.040-0.004,0.081 0.038,0.069-0.043,0.064-0.051,0.057-0.052,0.001-0.062,0.021-0.038,0.013-0.034,0.031-0.027,0.017-0.025,0.067-0.056,0.014-0.076,-0.211 0.018,-0.016-0.010,0.166-0.104,-0.007-0.058,-0.110-0.012,-0.032-0.046,-0.036-0.035,-0.038-0.025,0.010-0.048,-0.059 0.092,-0.006 0.002,0.105-0.271,-0.042-0.001,-0.086 0.186,0.004-0.092,-0.038 0.037,-0.032 0.033,-0.063 0.085,-0.072 0.052,-0.077 0.054,-0.075 0.051,-0.069 0.045,-0.060 0.038,0.025 0.038,-0.033 0.018,-0.007 0.038,0.012 0.051,0.087 0.006,-0.006 0.013,-0.206 0.108,-0.022 0.062,0.192-0.075,-0.009 0.026,-0.204 0.169,0.039 0.000,0.133-0.042,0.028 0.038,0.019 0.042,0.012 0.042,0.083-0.078,-0.075 0.260,0.041 0.020,0.043-0.006,0.155-0.498</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1189.000 410.000,'-0.014'-0.022,"-0.022"-0.033,-0.025-0.038,-0.026-0.038,-0.023-0.035,-0.020-0.030,-0.017-0.025,-0.013-0.020,-0.010-0.015,-0.007-0.011,-0.005-0.007,0.006 0.020,-0.018-0.010,-0.021-0.011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1187.000 400.000,'0.000'-0.031,"0.000"-0.048,0.000-0.055,0.000-0.055,0.000-0.051,0.000-0.045,0.000-0.037,0.000-0.030,0.000-0.022,0.000-0.016,0.000 0.002,0.000 0.000,0.000 0.004</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1187.000 399.000,'0.003'-0.004,"0.005"-0.007,0.005-0.007,0.005-0.007,0.004-0.006,0.004-0.005,0.003-0.004,0.002-0.003,0.002-0.002,0.001-0.002,0.001-0.001,0.000-0.000,0.000-0.000,-0.000 0.000,0.000 0.000,-0.000 0.000,-0.000 0.000,-0.000 0.000,-0.000 0.000,-0.000 0.000,0.000 0.000,-0.000 0.000,0.000 0.000,0.000 0.000,0.000 0.000,-0.000 0.000,0.000 0.000,0.000 0.000,0.000 0.000,0.000-0.000,-0.000 0.000,0.000 0.000,-0.000 0.000,0.000 0.000,0.000 0.000,-0.000-0.000,0.000 0.000,-0.000 0.000,0.000 0.000,0.000 0.000,-0.000 0.000,0.000 0.000,-0.000 0.000,0.000-0.000,0.000 0.000,-0.000-0.000,0.000 0.000,-0.000 0.000,0.000-0.000,0.000 0.000,-0.000 0.000,0.000 0.000,-0.000-0.000,0.000 0.000,-0.000 0.000,0.000 0.000,0.000-0.000,-0.000 0.000,0.000 0.000,-0.000 0.000,0.000-0.000,-0.041 0.010,-0.058 0.005,-0.068 0.006,-0.069 0.006,-0.066 0.005,-0.059 0.005,0.064 0.006,-0.028 0.002,-0.079 0.025,-0.033 0.041,-0.028 0.050,-0.023 0.054,-0.051 0.059,0.034 0.013,0.011 0.093,0.044 0.100,0.091 0.047</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1188.000 398.000,'-0.022'0.000,"-0.034"0.000,-0.038 0.000,-0.037 0.000,-0.033 0.000,-0.027 0.000,-0.022 0.000,-0.017 0.000,-0.012 0.000,-0.008 0.000,-0.005 0.000,-0.003 0.000,0.016 0.037,-0.011 0.058,-0.013 0.067,-0.014 0.068,-0.013 0.063,-0.011 0.056,0.126-0.122,0.009 0.021,-0.080 0.228,0.038 0.042,0.098-0.210,0.014-0.011,-0.026 0.187,0.033-0.005,0.059-0.191,0.032 0.005,0.087 0.275,0.043 0.014,-0.056-0.277,0.044 0.085,0.023-0.014,0.025-0.012,0.062 0.048,0.021-0.024,0.014-0.025,0.008-0.024,0.033-0.011,-0.002-0.055,-0.006-0.057,-0.008-0.053,-0.008-0.066,-0.008-0.069,-0.007-0.066,-0.006-0.058,-0.067-0.027,-0.022-0.051,-0.025-0.053,-0.025-0.051,-0.005-0.026,0.020-0.039,-0.012 0.016,-0.000-0.026,0.012-0.083,-0.011-0.026,-0.002-0.084,-0.020-0.015,-0.036 0.139,-0.011 0.026,-0.001-0.087,-0.016 0.017,-0.010-0.060,-0.014 0.033,-0.010 0.034,-0.017 0.080,-0.020 0.042,-0.021 0.041,-0.020 0.037,-0.018 0.032,-0.016 0.027,-0.013 0.022,-0.028 0.023,-0.030 0.029,-0.031 0.028,-0.029 0.025,-0.026 0.022,-0.022 0.018,-0.018 0.038,-0.014 0.049,-0.010 0.052,-0.030 0.092,-0.003 0.092,0.000 0.088,0.049 0.021,0.040 0.024,0.045 0.009</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1340.000 477.000,'0.007'0.022,"0.011"0.033,0.012 0.037,0.012 0.036,0.011 0.033,0.009 0.028,0.007 0.022,0.006 0.017,0.004 0.012,0.003 0.008,0.002 0.005,0.001 0.003,0.009-0.037,0.024-0.027,0.028-0.032,0.028-0.032,0.026-0.030,0.023-0.026,0.019-0.022,-0.005 0.012,-0.021 0.032,-0.029 0.043,-0.032 0.047,-0.032 0.046,-0.030 0.037,-0.026 0.029,-0.021 0.021,-0.018-0.010,-0.011 0.026,-0.009-0.057,-0.004 0.021,-0.003-0.039,-0.002-0.004,-0.004 0.134,-0.002 0.012,0.002-0.127,-0.000 0.011,-0.002 0.096,0.000-0.017,-0.001 0.119,0.002-0.032,0.001 0.014,0.001-0.042,0.001 0.010,0.000 0.067,0.001 0.009,0.074 0.100,0.020-0.090,0.016-0.013,0.005-0.023,-0.002-0.028,0.009 0.204,-0.016 0.068,-0.049-0.240,0.007 0.231,-0.011 0.039,-0.007 0.115,-0.012-0.008,-0.014-0.190,-0.005 0.013,-0.003 0.201,-0.006-0.019,-0.005 0.090,-0.003-0.207,-0.002-0.015,-0.001-0.014,-0.001 0.003,0.001-0.185,-0.000-0.005,-0.001 0.170,0.000-0.015,0.000 0.004,0.000 0.017,0.000 0.003,0.000-0.008,0.001-0.184,0.000-0.007,-0.000 0.324,0.000-0.035,-0.013-0.323,-0.023 0.012,-0.072 0.352,-0.023-0.008,0.023-0.162,-0.035 0.242,0.016-0.042,-0.045-0.091,0.019-0.182,-0.003-0.031,0.005-0.033,0.066-0.256,-0.112 0.328,-0.010 0.030,0.002 0.015,0.011 0.004,0.017-0.005,0.021-0.010,0.036-0.091,0.017-0.010,0.016-0.009,0.015-0.008,-0.006 0.283,0.028-0.037,0.022-0.071,0.002-0.284,-0.019-0.002,-0.039 0.138,-0.014-0.001,-0.005-0.003,0.001-0.004,0.006-0.005,0.009-0.005,0.019-0.070,0.008-0.001,-0.010-0.018,-0.023-0.029,-0.049 0.087,-0.007-0.021,0.018-0.114,-0.025-0.001,-0.093 0.201,0.034-0.066,0.013-0.003,0.020-0.011,-0.013-0.019,-0.010 0.007,0.003-0.002,0.011-0.008,0.100-0.226,-0.096 0.242,-0.018-0.018,-0.003-0.011,0.008-0.005,0.015-0.001,0.019 0.002,-0.002-0.020,-0.017-0.034,0.044-0.108,0.002-0.003,-0.047 0.111,0.017-0.011,0.021-0.015,0.022-0.016,-0.065 0.094,-0.028 0.044,0.009-0.004,0.023-0.015,0.025-0.074,-0.010-0.014,-0.017-0.012,-0.054 0.039,-0.024-0.014,-0.021-0.014,0.061-0.079,0.018-0.004,0.024-0.000,-0.052 0.097,-0.025 0.020,0.108-0.181,-0.018 0.012,-0.073 0.102,-0.000 0.014,0.011 0.009,0.121-0.187,-0.114 0.187,-0.014 0.010,0.001-0.010,0.012-0.025,0.019-0.010,0.023 0.001,0.002 0.008,-0.014 0.013,-0.050 0.077,-0.048 0.041,-0.032 0.001,0.078-0.151,-0.012-0.031,-0.012-0.036,-0.061 0.024,0.004-0.009,0.012 0.003,0.015 0.010,0.017 0.015,-0.024 0.052,0.016-0.004,0.013-0.011,0.011-0.014,0.063-0.054,0.028 0.001,0.030 0.005,0.011 0.015,0.012-0.012,0.004-0.015,-0.000-0.017,-0.004-0.016,-0.005-0.015,-0.029 0.013,-0.022 0.002,-0.022 0.006,-0.021 0.008,-0.018 0.009,-0.015 0.008,-0.011 0.007,-0.007 0.005,-0.012 0.011,-0.011 0.011,-0.012 0.013,0.004-0.003,0.007-0.007,0.009-0.008,0.040-0.027,0.015 0.005,0.015 0.008,0.014 0.009,0.012 0.010,0.010 0.009,-0.005 0.008,-0.013 0.007,-0.018 0.006,0.024-0.050,-0.010-0.002,-0.009-0.003,-0.008-0.003,-0.049 0.043,-0.004-0.007,-0.001-0.008,0.002-0.008,0.031-0.022,0.030-0.011,0.034-0.011,0.035-0.010,0.033-0.009,-0.001 0.016,-0.002-0.020,-0.013-0.020,-0.019-0.019,-0.020-0.016,-0.019-0.013,-0.017-0.010,-0.014-0.008,0.014-0.022,0.033-0.031,0.040-0.033,0.041-0.031,0.037-0.027,0.032-0.022,0.026-0.017,0.020-0.013,0.015-0.009,0.010-0.006,0.006-0.003,0.003-0.002,0.002-0.000,0.000 0.000,-0.000 0.001,-0.001 0.001,-0.001 0.001,-0.001 0.001,-0.001 0.001,-0.001 0.001,-0.001 0.000,-0.000 0.000,-0.000 0.000,-0.000 0.000,-0.000 0.000,-0.000 0.000,0.000 0.000,0.000 0.000,0.000 0.000,0.000-0.000,0.000 0.000,0.000-0.000,0.000 0.000,0.000 0.000,0.000 0.000,0.000-0.000,0.000 0.000,0.000 0.000,0.000 0.000,0.000 0.000,0.065-0.024,0.110-0.050,0.013-0.007,0.054-0.042,0.024-0.044,0.002-0.044,-0.032 0.004,0.014-0.031,0.085-0.140,-0.024-0.037,-0.085 0.112,0.005 0.016,0.031-0.043,-0.021 0.002,0.028-0.143,-0.097 0.118,-0.034 0.026,-0.033 0.014,-0.031 0.005,-0.006-0.125,-0.042 0.034,-0.032 0.041,-0.023 0.041,-0.028 0.082,-0.029 0.092,-0.027 0.094,-0.023 0.087,-0.019 0.075,-0.015 0.061,-0.011 0.047,-0.008 0.035,-0.005 0.024,-0.003 0.016,-0.001 0.009,-0.000 0.004,0.000 0.001,0.001-0.001,0.009-0.005,-0.020 0.046,-0.025 0.056,-0.009 0.009,-0.023 0.022,-0.022 0.014,0.072-0.094,-0.010 0.022,-0.016 0.023,-0.078 0.125,0.003-0.010,0.015-0.004,0.022 0.000,0.027-0.020,0.029-0.034,0.001 0.054,0.041-0.034,0.036-0.027,0.056-0.020,0.072-0.063,0.070-0.064,0.063-0.059,0.053-0.050,0.042-0.041,0.032-0.032,0.023-0.023,0.016-0.016,-0.200-0.005,0.209-0.027,0.001-0.038,-0.021-0.043,0.020-0.032,0.010-0.006,-0.019-0.006,0.003-0.022,0.002-0.025,0.077-0.041,0.018 0.018,0.012-0.029,-0.163 0.081,0.016-0.023</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1344.000 472.000,'-0.032'0.024,"-0.049"0.037,-0.056 0.042,-0.056 0.042,-0.052 0.039,-0.045 0.033,-0.037 0.028,-0.029 0.022,-0.022 0.016,-0.015 0.012,0.002 0.088,0.049 0.098,0.007 0.117,0.011 0.018,-0.026 0.046,0.118-0.197,-0.064 0.211,0.023 0.056,0.029 0.005,0.032-0.031,0.033-0.032,0.032-0.031,0.053-0.190,0.015-0.035,0.000 0.175,0.059-0.175,0.053-0.174,0.045-0.158,0.036-0.135,0.028-0.110,0.020-0.085,0.014-0.062,0.009-0.043,0.005-0.028,0.002-0.016,-0.058 0.019,0.088-0.230,0.022-0.004,0.045-0.037,-0.057 0.151,-0.003 0.024,0.043-0.045,0.018 0.016,-0.074 0.144,-0.006 0.025,0.125-0.141,-0.024 0.085,-0.026 0.083,-0.026 0.075,-0.024 0.065,-0.020 0.054,-0.005 0.067,0.006 0.070,0.012 0.068,0.015 0.061,0.016 0.052,0.015 0.042,-0.039 0.003,0.024 0.073,0.073 0.175,-0.020 0.060,-0.140-0.199,0.084 0.248,-0.005 0.013,0.002-0.010,-0.098-0.238,0.102 0.274,-0.042-0.037,-0.066-0.073,-0.073-0.082,-0.072-0.083,-0.064-0.077,-0.054-0.066,-0.044-0.053,-0.033-0.041,-0.024-0.030,-0.016-0.021,-0.010-0.013,-0.006-0.008,-0.002-0.004,-0.000-0.001,-0.057 0.049,-0.097 0.078,-0.110 0.088,0.147-0.045,-0.026 0.065,-0.006 0.056,0.010 0.047,-0.075 0.178,0.051 0.039</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738.000 92.000,'0.000'0.014,"0.000"0.022,0.000 0.024,0.000 0.024,0.000 0.021,0.000 0.018,0.000 0.014,0.000 0.011,0.000 0.008,0.000 0.005,0.000 0.003,0.000 0.002,0.000 0.001,0.000-0.000,0.000-0.000,0.000-0.001,0.000-0.001,0.000-0.001,0.000-0.001,0.000-0.001,0.000-0.000,0.000-0.000,0.000-0.000,0.000-0.000,0.000-0.000,0.000-0.024,0.000 0.169,0.000 0.095,0.000 0.080,0.000-0.081,0.000 0.283,0.000 0.053,0.000 0.014,0.000-0.573,0.000 0.719,0.000 0.043,0.000-0.102,0.000-0.014,0.000-0.122,0.000-0.022,0.000 0.044,0.000-0.072,0.000-0.209,0.000-0.048</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739.000 89.000,'0.007'-0.022,"0.012"-0.035,0.013-0.040,0.014-0.041,0.013-0.038,0.011-0.033,0.009-0.028,0.008-0.023,0.006-0.017,0.004-0.013,0.017 0.025,0.041-0.002,0.048-0.000,0.050 0.001,0.101-0.026,0.032 0.039,0.015 0.045,-0.061 0.112,-0.012 0.112,-0.016 0.124,-0.018 0.124,-0.018 0.116,-0.108-0.056,0.031 0.222,-0.027 0.079,-0.042-0.021,-0.020 0.057,-0.010 0.142,-0.022 0.020,-0.043-0.086,-0.044 0.022,-0.057 0.229,-0.032-0.021,0.013-0.341,-0.027-0.018,-0.163 0.322,-0.072-0.122,0.057-0.250,-0.019-0.089,-0.023-0.085,-0.000-0.079,0.016-0.071,0.022-0.108,0.068-0.150,0.078-0.157</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923.000 385.000,'0.061'0.012,"0.096"0.019,0.111 0.022,0.113 0.023,0.105 0.021,0.093 0.019,-0.082-0.021,0.024-0.003,0.193 0.050,0.061 0.044,0.055 0.014,0.052 0.013,-0.098-0.023,-0.369-0.095</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748.000 96.000,'-0.014'0.056,"-0.021"0.086,-0.024 0.097,-0.024 0.095,-0.022 0.087,-0.018 0.074,0.030-0.074,-0.017 0.203,0.012 0.053,0.015 0.021,0.039-0.279,0.006 0.002,-0.007 0.188,0.011-0.051,0.031-0.147,0.036-0.014,0.052 0.072,0.024-0.056,0.050-0.063,0.052-0.097,0.053-0.097,0.051-0.091,0.082-0.129,0.022-0.135,0.006-0.122,-0.100 0.009,-0.032-0.036,-0.038-0.024,-0.197 0.282,0.134-0.325,-0.034-0.047,-0.020-0.102,-0.035-0.026,-0.041 0.123,-0.016-0.007,-0.044-0.178,-0.078 0.063,-0.083 0.067,-0.069 0.098,-0.057 0.095,-0.045 0.085,-0.034 0.073,0.058 0.097,-0.003 0.076,0.001 0.079,0.004 0.077</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761.000 98.000,'-0.015'0.000,"-0.022"0.000,-0.025 0.000,-0.025 0.000,-0.023 0.000,-0.020 0.000,-0.016 0.000,-0.012 0.000,-0.009 0.000,-0.006 0.000,-0.004 0.000,-0.003 0.000,-0.001 0.000,-0.000 0.000,0.000 0.000,0.001 0.000,0.001 0.000,-0.001 0.037,0.006 0.057,0.006 0.064,0.006 0.062,0.005 0.056,0.005 0.047,0.004 0.038,0.063-0.084,0.037 0.011,0.044 0.010,0.073 0.088,0.067 0.005,0.057-0.001,-0.042-0.140,0.134 0.123,0.049-0.012,0.034-0.028,-0.281-0.255,0.252 0.243,-0.017-0.008,-0.027 0.003,-0.033 0.011,0.029 0.119,-0.067-0.031,-0.060-0.044,-0.051-0.049,-0.041-0.047,-0.031-0.042,-0.022-0.035,-0.015-0.028,-0.035-0.046,-0.047-0.024,-0.053-0.023,-0.053-0.020,-0.049-0.017</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772.000 106.000,'2.000'0.000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785.000 99.000,'0.027'-0.009,"0.041"-0.014,0.047-0.016,0.047-0.016,0.043-0.014,0.037-0.012,0.030-0.010,0.024-0.008,0.018-0.006,-0.125 0.046,0.015 0.003,0.146-0.020,0.039 0.010,0.006 0.016,0.040 0.008,0.032 0.008,0.059-0.025,-0.031-0.040,0.017-0.070,-0.085-0.042,-0.088-0.032,-0.082-0.024,-0.072-0.016,-0.060-0.010,-0.047-0.006,-0.036 0.011,-0.023-0.007,-0.016-0.007,-0.038 0.030,-0.054 0.001,-0.061 0.002,-0.062 0.003,-0.135-0.033,-0.067 0.043,0.043 0.080,-0.029 0.033,0.092 0.051,0.013 0.017,0.044 0.023,-0.005 0.011,-0.152 0.029,-0.021 0.065,0.085 0.032,-0.014 0.047,-0.082 0.115,0.027 0.081,0.042 0.075,0.287-0.303,-0.260 0.368,0.016 0.049,0.027 0.027,0.033 0.088,0.013 0.150,0.047 0.032,0.090-0.269,0.019-0.000,-0.003 0.178,0.027-0.012,0.019 0.065,0.023-0.032,0.034-0.276,0.030-0.035,0.081 0.215,0.033-0.056,0.026-0.146,0.064-0.063,0.072-0.064,0.074-0.061,-0.069-0.129,0.051-0.059,0.057-0.061</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799.000 94.000,'0.000'0.014,"0.000"0.022,0.000 0.024,0.000 0.024,0.000 0.022,0.000 0.018,0.000 0.015,0.000 0.011,0.000 0.008,0.000 0.006,0.000 0.004,0.000 0.002,0.000 0.001,0.000 0.000,0.000-0.000,0.000-0.001,0.000-0.001,0.000-0.001,-0.024-0.005,-0.039 0.067,0.002-0.024,-0.009 0.034,-0.048 0.227,-0.001 0.103,0.018-0.012,0.008 0.034,0.001 0.099,0.014 0.005,0.020-0.108,0.011-0.049,0.010-0.061,0.031 0.025,0.055-0.145,0.058-0.138,0.055-0.122,0.048-0.102,0.040-0.082,0.032-0.062,0.024-0.045,0.017-0.030,-0.043 0.055,0.014-0.008,-0.004-0.013,-0.016-0.016,0.047-0.099,-0.054-0.022,-0.055-0.014,-0.059 0.001,-0.040-0.025,-0.038-0.016,-0.042 0.034,-0.036 0.046,-0.029 0.050,-0.022 0.048,-0.016 0.043,-0.011 0.036,-0.007 0.029,-0.004 0.022,-0.002 0.016,-0.000 0.011,0.001 0.007,0.001 0.004,0.001 0.002,0.001 0.000,0.001-0.001,0.001-0.001,0.001-0.002,0.001-0.002,0.001-0.001,0.000-0.001,0.000-0.001,0.000-0.001,0.016-0.011,0.022-0.018,0.025-0.020,0.025-0.020,0.023-0.018,0.020-0.015,0.016-0.013,0.012-0.010,0.009-0.007,0.006-0.005,0.004-0.003,0.011 0.003,0.028-0.018,0.032-0.021,0.033-0.022,0.031-0.020,0.027-0.018,0.055-0.020,0.019 0.031,0.012 0.041,-0.017 0.049,-0.016 0.040,-0.021 0.036,-0.023 0.031,-0.022 0.025,-0.020 0.019,0.003 0.059,-0.005 0.078,-0.000 0.082,0.003 0.077,-0.035 0.031,-0.023 0.050,-0.050-0.019,-0.028-0.007,-0.013 0.032,0.000 0.150,-0.018 0.032,-0.022-0.126,-0.008-0.020,-0.005 0.094,-0.009-0.011,-0.007 0.082,-0.004-0.126,-0.003-0.030,-0.002-0.041,0.025 0.011,0.042-0.126,0.049-0.126,0.049-0.116,0.045-0.099,0.038-0.081,0.031-0.063,0.024-0.047,0.018-0.033,-0.064 0.060,0.022-0.025,0.027-0.028,0.028-0.029,-0.038 0.021,-0.008-0.023,0.125-0.156,0.009 0.031,0.028 0.031,-0.010 0.075,-0.015 0.076,-0.065 0.088,-0.019 0.050,-0.018 0.043,-0.017 0.035,0.028 0.049,-0.019 0.060,-0.017 0.055,-0.014 0.047,-0.040 0.067,-0.040 0.082,-0.041 0.082,-0.044 0.031,-0.030 0.042,-0.026-0.006,-0.019 0.045,-0.019 0.002,-0.013 0.003,-0.009 0.003</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826.000 92.000,'-0.021'0.043,"-0.032"0.065,-0.037 0.073,-0.036 0.072,-0.033 0.065,-0.028 0.055,-0.022 0.045,-0.017 0.034,0.036-0.051,0.017 0.001,0.022-0.004,0.040-0.054,0.018 0.009,0.017 0.014,0.016 0.016,0.010 0.039,0.015-0.031,0.037-0.038,0.050-0.053,0.055-0.054,0.055-0.052,0.052-0.047,-0.052-0.069,0.026-0.016,0.254-0.038,0.064-0.102,-0.232 0.018,0.153-0.081,-0.006-0.045,-0.010-0.039,-0.241 0.113,0.165-0.196,-0.042-0.049,-0.045-0.032,-0.194 0.294,0.127-0.340,-0.036-0.048,-0.032-0.035,-0.028-0.024,-0.048-0.015,-0.059-0.008,-0.085-0.074,-0.079 0.006,-0.146-0.019,0.015 0.182,-0.038 0.059,-0.026 0.061,-0.048 0.060,0.099 0.104,0.003 0.030,-0.090-0.026,0.033 0.003,-0.026-0.069,0.125-0.013,0.129-0.014,0.120-0.014,0.105-0.012,0.087-0.010,-0.043 0.129,0.031-0.014,0.233-0.227,0.079-0.046,-0.145 0.158,0.022-0.016,0.101-0.141,0.106-0.146,0.033-0.052,-0.117 0.114,0.010-0.041,-0.074 0.064,-0.016-0.015,0.086-0.200,-0.050-0.002,0.017-0.171,-0.087 0.041,-0.166 0.382,-0.027 0.039,0.017-0.162,-0.049 0.051,-0.042 0.041,-0.051 0.157,-0.041 0.163,-0.031 0.154,-0.023 0.137,-0.016 0.115,-0.010 0.092,-0.006 0.070,-0.003 0.051,-0.000 0.035,0.001 0.022,-0.041 0.092,-0.052 0.077,0.007 0.080,-0.011 0.160,0.023 0.019,0.091-0.376,-0.020 0.294,0.020 0.034,0.018 0.013,0.030-0.258</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839.000 99.000,'2.000'0.000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765.000 122.000,'0.021'-0.007,"0.031"-0.010,0.035-0.012,0.034-0.011,0.030-0.010,0.025-0.008,0.020-0.007,0.015-0.005,0.011-0.004,0.007-0.002,0.004-0.001,0.002-0.001,0.001-0.000,-0.031 0.017,0.012 0.007,0.016 0.008,0.017 0.008,0.016 0.008,0.015 0.007,-0.078 0.011,0.091 0.000,0.114 0.039,0.032 0.062,-0.139-0.011,-0.015 0.009,0.076 0.061,0.004 0.045,0.069 0.091,-0.008 0.038,-0.013 0.024,-0.112-0.066,-0.035 0.001,-0.039-0.001,-0.039-0.002,0.018 0.045,-0.009-0.043,0.006-0.050,0.014-0.050,0.018-0.046,0.019-0.040,-0.045-0.040,0.007-0.017,0.006-0.014,0.006-0.011,0.005-0.022,0.004-0.028,0.003-0.031,0.003-0.031,0.042-0.034,-0.043 0.024,-0.052 0.042,-0.053 0.049,-0.049 0.049,-0.042 0.045,-0.035 0.039,-0.027 0.032,-0.020 0.025,-0.014 0.018,-0.009 0.013,-0.006 0.008,-0.003 0.005,-0.001 0.002,0.000 0.001,0.001-0.001,0.002-0.001,0.002-0.001,0.002-0.002,-0.009 0.021,-0.028 0.082,-0.034 0.098,-0.063 0.147,-0.057 0.107,0.093-0.235,-0.001 0.041,-0.046 0.241,0.014 0.072,-0.030 0.146,-0.021 0.006,0.027-0.099,0.010-0.020,0.017-0.037,0.021-0.048,0.054-0.210,0.013-0.021,-0.010 0.116,0.017-0.037,0.021-0.084,0.019-0.085,0.016-0.081,0.055-0.121,0.080-0.180,0.090-0.186</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769.000 129.000,'0.019'0.006,"0.028"0.009,0.032 0.011,0.031 0.010,0.028 0.009,0.024 0.008,0.019 0.006,0.014 0.005,0.010 0.003,0.007 0.002,0.004 0.001,0.003 0.001,0.001 0.000,0.000 0.000,0.034-0.007,0.058-0.009,0.065-0.010,-0.066-0.017,0.029-0.006,0.052-0.005,0.065-0.004,-0.074-0.006,0.271-0.000,0.044-0.003,-0.063-0.003,0.004-0.002,-0.004-0.001,-0.009-0.001</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794.000 125.000,'0.009'0.013,"0.013"0.019,0.014 0.022,0.014 0.021,0.013 0.019,0.010 0.016,0.008 0.012,0.006 0.009,0.004 0.007,0.003 0.004,0.002 0.003,0.001 0.001,0.000 0.001,0.000-0.000,-0.000-0.000,-0.000-0.001,-0.000-0.001,-0.000-0.001,-0.000-0.001,-0.000-0.000,-0.000-0.000,0.000 0.011,0.025 0.055,0.030 0.066,0.086 0.130,0.059 0.057,-0.019 0.026,0.054 0.058,0.031-0.043,-0.168-0.224,0.050 0.088,-0.022-0.021,0.027 0.050,-0.024-0.041,-0.020-0.040,-0.015-0.036,-0.011-0.032,-0.008-0.026</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931.000 382.000,'-0.111'0.089,"-0.169"0.135,-0.188 0.151,-0.183 0.147,0.126-0.073,-0.035 0.075,-0.022 0.053,-0.012 0.034,-0.004 0.019,0.002 0.007,0.097-0.081,0.035-0.003,-0.160 0.306,0.120-0.038</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801.000 123.000,'-0.032'0.042,"-0.049"0.066,-0.057 0.076,-0.058 0.077,-0.054 0.072,-0.048 0.064,-0.040 0.054,0.003 0.015,-0.030 0.073,0.064-0.092,-0.020 0.023,-0.074 0.091,-0.025 0.014,-0.080 0.080,-0.018-0.004,-0.035 0.095,0.146-0.160,0.044-0.019,0.049-0.025,0.049 0.004,0.070-0.086,0.034-0.030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816.000 119.000,'0.000'0.027,"0.000"0.041,0.000 0.047,0.000 0.047,0.000 0.043,0.000 0.037,0.000 0.030,0.000 0.024,0.000 0.018,0.000 0.121,0.000-0.037,0.000 0.033,0.000 0.019,0.000-0.215,0.000 0.281,0.000 0.032,0.000 0.065,0.000-0.039,0.000-0.061,0.000-0.072,0.000-0.125,0.000-0.014,0.032 0.086,0.049-0.056,0.057-0.060,0.058-0.059,0.054-0.053,0.048-0.046,0.040-0.038,-0.044-0.034,0.027-0.016,0.004-0.012,-0.013-0.009,0.039-0.008,0.009-0.006,-0.072 0.000,0.014-0.001,-0.044 0.001,-0.007-0.000,0.094 0.023,-0.013 0.045,-0.013 0.054,-0.013 0.058,0.019 0.147,-0.046 0.088,-0.050 0.063,-0.109-0.173,-0.017 0.017,-0.016 0.019,-0.015 0.019,-0.000 0.151,-0.021 0.024,-0.017 0.016,-0.014 0.009,-0.011 0.004,-0.008 0.000,-0.007 0.037,-0.005-0.058,-0.078 0.046,-0.060-0.004,-0.018-0.089,-0.018-0.125,-0.045-0.078,-0.048-0.071,-0.047-0.061,0.076-0.070,-0.025-0.021,-0.074-0.015,-0.032-0.019,0.079-0.028,-0.018-0.030,-0.284-0.192,0.043-0.169,0.113-0.093</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821.000 115.000,'0.042'-0.011,"0.066"-0.016,0.076-0.019,0.077-0.019,0.072-0.018,0.064-0.016,0.054-0.013,0.135-0.012,0.091 0.011,-0.117 0.040,0.093 0.010,-0.019 0.034,0.060 0.038,0.173 0.038,0.058 0.024,-0.452-0.032,0.514 0.049,0.005 0.003,-0.020-0.002,-0.036-0.006,-0.047-0.008,-0.052-0.009</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984.000 154.000,'0.004'0.006,"0.006"0.009,0.007 0.010,0.007 0.010,0.006 0.009,0.005 0.008,0.004 0.006,0.003 0.004,0.002 0.003,0.001 0.002,0.001 0.001,0.000 0.001,0.000 0.000,0.000-0.000,-0.000-0.000,-0.000-0.000,-0.000-0.000,-0.000-0.000,-0.000-0.000,-0.000-0.000,-0.000-0.000,-0.000-0.000,-0.000-0.000,0.000-0.000,-0.000-0.000,0.000-0.000,0.000-0.000,0.000 0.000,0.000 0.000,0.000 0.000,0.000 0.000,0.000 0.000,0.000 0.000,0.000 0.000,0.000 0.000,-0.000 0.000,0.000 0.000,0.000 0.000,0.000 0.000,-0.000 0.000,0.000 0.000,0.000 0.000,0.000 0.000,-0.000-0.000,0.029 0.062,0.053 0.108,0.014 0.009,0.045 0.052,0.023 0.047,0.007 0.040,0.050 0.092,0.029 0.031,-0.064-0.101,-0.007 0.012,0.105 0.205,0.019 0.007,-0.078-0.153,0.000 0.009,-0.030-0.030,-0.034-0.027,0.007 0.033,-0.029-0.078,-0.020-0.080,-0.013-0.075,-0.008-0.065,-0.004-0.054,-0.001-0.043,0.001-0.032,0.002-0.023,0.002-0.015,0.003-0.009,0.002-0.005,0.002-0.002,-0.006-0.023,0.003-0.037,0.004-0.043,0.004-0.043,0.003-0.040,0.003-0.035,-0.010-0.042,-0.017-0.043,-0.032 0.077,0.020-0.024,0.082-0.121,0.050-0.036,-0.013 0.025,-0.001-0.021,-0.012-0.042,-0.003-0.024,0.003-0.010,0.007 0.001,-0.006 0.024,-0.065 0.140,-0.011 0.026,0.052-0.075,0.015 0.014,0.091-0.081,-0.006 0.069,-0.018 0.075,-0.023 0.072,-0.024 0.064,-0.023 0.054,-0.020 0.042,-0.010 0.046,0.012 0.042,0.018 0.038,0.021 0.033,0.021 0.027,0.019 0.021,-0.013 0.032,0.014 0.062,0.013 0.069,-0.005 0.050,-0.026 0.023,-0.034 0.007,-0.037-0.004,-0.102-0.209,0.114 0.210,0.000-0.008,-0.011-0.026,-0.093-0.180,0.178 0.252,0.003-0.024,-0.018-0.044,0.004-0.040,-0.005-0.062,-0.000-0.058,0.002-0.051,0.004-0.043,0.004-0.034,0.004-0.026,-0.052-0.044,0.002-0.053,0.003-0.060,0.004-0.061,0.064-0.152,0.031-0.125,-0.020 0.016,0.041-0.080,0.037-0.079,0.032-0.075,0.027-0.068,0.181-0.282,-0.062 0.086,-0.033 0.015,-0.077 0.132,-0.011 0.034,0.019-0.049,-0.051 0.050,-0.028 0.013,-0.122 0.210,-0.046 0.052,-0.042 0.045,0.011-0.041,-0.011 0.093,0.006 0.089,0.017 0.080,0.022 0.068,0.023 0.055,-0.073 0.056</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1022.000 156.000,'-0.007'0.002,"-0.011"0.004,-0.012 0.004,-0.012 0.004,-0.011 0.004,-0.009 0.003,-0.007 0.002,-0.005 0.002,-0.004 0.001,-0.003 0.001,-0.002 0.001,-0.001 0.000,-0.000 0.000,0.000 0.000,0.000-0.000,0.000-0.000,0.000-0.000,0.000-0.000,0.000-0.000,0.000-0.000,0.000-0.000,0.000-0.000,0.000-0.000,0.000-0.000,0.000-0.000,0.000-0.000,0.000 0.000,0.000 0.000,0.000 0.000,-0.000 0.000,0.000 0.000,0.000 0.000,0.000 0.000,0.000 0.000,0.000 0.000,0.000 0.000,0.000 0.000,-0.006 0.029,-0.015 0.046,-0.017 0.053,-0.017 0.052,-0.016 0.048,-0.011-0.006,-0.025 0.050,-0.009 0.045,0.003 0.016,0.011-0.006,0.017 0.003,0.020 0.009,0.048-0.084,0.012 0.011,-0.033 0.247,0.034-0.046,0.047-0.233,0.008 0.000,0.047 0.155,0.091-0.043,0.100-0.055,0.017-0.077,0.035-0.020,0.024-0.012,0.015-0.006,-0.064-0.067,0.100 0.028,-0.000-0.020,0.008-0.021,0.013-0.021,-0.008-0.020,-0.022-0.018,-0.046-0.020,0.004-0.011,0.089-0.018,-0.011-0.033,-0.017-0.033,-0.021-0.032,-0.021-0.029,-0.008-0.036,-0.006-0.035,-0.001-0.033,-0.028-0.001,-0.002-0.016,-0.002-0.012,-0.002-0.009,0.008-0.016,0.006-0.011,0.008-0.011,-0.029 0.006,-0.018-0.022,0.006-0.074,-0.036-0.012,-0.037-0.005,-0.042 0.029,-0.027 0.002,-0.024 0.003,-0.004-0.005,0.006 0.013,0.015 0.015,0.020 0.015,-0.019 0.071,0.000-0.009,0.031-0.121,-0.013 0.007,-0.016 0.017,-0.017 0.023,-0.016 0.024,-0.030 0.028,-0.040 0.049,-0.041 0.049,-0.038 0.045,-0.034 0.039,-0.028 0.032,-0.022 0.026,-0.017 0.019,-0.012 0.014,-0.008 0.009,-0.005 0.006,-0.003 0.003,-0.001 0.001,0.000-0.000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1023.000 158.000,'0.005'0.019,"0.007"0.029,0.008 0.033,0.008 0.032,0.007 0.029,0.006 0.025,0.005 0.020,0.004 0.015,0.003 0.011,0.002 0.008,0.001 0.005,0.001 0.003,0.000 0.001,0.000 0.000,-0.000-0.000,-0.000-0.001,-0.000-0.001,-0.000-0.001,0.050 0.034,0.078 0.056,0.089 0.064,-0.096-0.151,0.027 0.019,0.167 0.174,0.052 0.038,-0.070-0.085,0.023 0.017,0.114 0.110,-0.025-0.031,0.070-0.009</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963.000 106.000,'-0.006'0.017,"-0.009"0.026,-0.010 0.029,-0.010 0.029,-0.009 0.026,-0.007 0.022,-0.006 0.018,-0.005 0.014,-0.003 0.010,-0.002 0.007,-0.001 0.004,-0.001 0.002,-0.000 0.001,-0.000 0.000,0.000-0.000,0.007 0.036,0.009 0.059,0.010 0.067,0.022-0.144,0.003 0.020,-0.001 0.122,0.005 0.035,0.003 0.088,0.004 0.026,0.004-0.104,0.002 0.011,0.001-0.007,0.001-0.020,0.001 0.146,0.001-0.018,0.020-0.049,0.030-0.085,0.034-0.093,0.034-0.091,0.032-0.083,0.028-0.071,0.023-0.058,0.018-0.046,0.059-0.057,0.063-0.052,0.066-0.046,-0.029-0.005,0.030-0.042,0.114-0.045,-0.086 0.068,0.009 0.016,0.001 0.022,-0.021 0.025,0.001 0.018,-0.027 0.028,-0.027 0.026,-0.025 0.023,0.012 0.060,-0.016 0.088,-0.012 0.097,-0.054 0.042,-0.032 0.042,-0.035 0.029,-0.036 0.018,0.007 0.026,0.075 0.198,-0.019 0.043,-0.049-0.072,-0.031-0.013,-0.032-0.007,-0.048-0.021,-0.055-0.029,-0.055-0.031,-0.052-0.031,-0.061-0.065,-0.077-0.046,-0.080-0.047,-0.005-0.039,-0.044 0.009,-0.092 0.020,-0.036-0.013,0.148-0.070,-0.013-0.010,-0.133 0.016,-0.006-0.019,0.003-0.018,0.107-0.030,-0.184 0.005,-0.000-0.016,0.012-0.013,0.422-0.022,-0.335-0.015,0.047-0.046,0.013-0.156,0.182-0.151,0.186-0.146</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967.000 103.000,'0.012'0.004,"0.018"0.006,0.021 0.007,0.020 0.007,0.019 0.006,0.016 0.005,0.013 0.004,0.010 0.003,0.007 0.002,0.005 0.002,0.003 0.001,0.002 0.001,0.001 0.000,0.000 0.000,-0.000-0.000,-0.001-0.000,-0.001-0.000,-0.001-0.000,-0.001-0.000,-0.000-0.000,-0.000-0.000,-0.019-0.018,0.055-0.002,0.184 0.006,0.078-0.006,-0.030-0.009,0.054-0.004,0.048-0.003,0.041-0.003,0.050-0.002,0.077-0.002,-0.001-0.002,-0.020-0.001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987.000 110.000,'0.017'0.006,"0.026"0.009,0.030 0.010,0.030 0.010,0.028 0.009,0.024 0.008,0.020 0.007,0.015 0.005,0.011 0.004,0.008 0.003,0.005 0.002,0.003 0.001,0.002 0.001,0.001 0.000,-0.001 0.022,0.031 0.046,0.037 0.054,0.038 0.056,-0.177-0.130,0.248 0.246,0.007 0.054,-0.022 0.030,-0.126-0.138,0.104 0.153,0.012 0.044,0.007 0.039,-0.193-0.262,0.124 0.237,-0.023-0.003,0.037 0.144,-0.050-0.013,-0.046-0.110,0.001-0.052</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998.000 107.000,'-0.032'0.032,"-0.049"0.049,-0.057 0.057,-0.058 0.058,-0.054 0.054,-0.048 0.048,-0.040 0.040,0.109-0.109,-0.041 0.041,-0.098 0.098,-0.044 0.044,-0.250 0.287,-0.035 0.093,0.224-0.219,0.028 0.011,0.019 0.005,0.012 0.001,-0.167 0.284,0.013 0.029,0.051-0.048,0.034 0.017,0.095-0.075</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485.000 354.000,'-0.007'0.005,"-0.010"0.007,-0.012 0.008,-0.011 0.008,-0.010 0.007,-0.008 0.006,-0.007 0.004,-0.005 0.003,-0.004 0.002,-0.002 0.002,-0.001 0.001,-0.001 0.001,-0.000 0.000,0.000-0.000,0.000-0.000,0.000-0.000,0.000-0.000,0.000-0.000,0.000-0.000,0.000-0.000,0.000-0.000,0.000-0.000,0.000-0.000,0.000-0.000,0.000-0.000,0.000 0.000,0.000 0.000,0.000 0.000,-0.000 0.000,0.000 0.000,0.000 0.000,-0.000 0.000,0.000 0.000,0.000 0.000,-0.000 0.000,0.000 0.000,0.000 0.000,0.000 0.000,0.000 0.000,0.007 0.040,0.010 0.061,0.012 0.068,0.011 0.066,0.012-0.012,0.007 0.016,0.005 0.008,0.004 0.002,0.003 0.020,0.003 0.004,0.002 0.003,0.001-0.064,0.000 0.004,0.000 0.006,0.000 0.055,-0.000 0.007,-0.000 0.004,0.012 0.015,0.019-0.020,0.022-0.025,0.022-0.027,0.021-0.026,0.018-0.023,0.028-0.044,0.032-0.055,0.032-0.057,0.030-0.055,0.026-0.049,0.022-0.042,0.039-0.029,0.013-0.007,0.008 0.004,-0.040-0.001,0.004-0.024,0.004-0.029,-0.006-0.036,-0.034-0.026,-0.041-0.022,-0.043-0.018,-0.041-0.014,-0.037-0.010,-0.032-0.007,-0.007-0.011,0.007 0.002,0.017 0.005,0.022 0.006,-0.003 0.019,-0.004-0.004,-0.010-0.007,-0.003-0.050,-0.019-0.007,-0.018-0.004,-0.016-0.002,-0.014-0.001,-0.011 0.000,-0.024 0.041,-0.030 0.040,-0.032 0.045,-0.030 0.045,-0.027 0.042,-0.023 0.036,-0.019 0.030,-0.015 0.024,-0.011 0.018,-0.008 0.013,-0.033 0.010,-0.020 0.006,-0.019 0.003,-0.017 0.001,-0.015-0.001,-0.012-0.001</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1011.000 105.000,'0.010'-0.003,"0.016"-0.005,0.018-0.006,0.018-0.006,0.016-0.005,0.014-0.005,0.011-0.004,0.009-0.003,0.006-0.002,0.004-0.001,0.003-0.001,0.002-0.001,0.001-0.000,0.000-0.000,-0.000 0.000,-0.000 0.000,-0.001 0.000,-0.001 0.000,-0.001 0.000,-0.000 0.000,-0.000 0.000,-0.000 0.000,-0.000 0.000,-0.000 0.000,-0.002 0.008,0.022 0.004,0.027 0.005,0.028 0.005,0.027 0.004,0.025 0.004,0.043 0.028,0.019 0.042,0.013 0.047,-0.016 0.052,-0.033 0.051,-0.042 0.047,-0.044 0.041,-0.042 0.034,-0.055-0.020,-0.018 0.065,-0.022 0.025,-0.018 0.014,-0.030-0.315,-0.017 0.377,-0.060-0.004,-0.021-0.053,-0.016 0.003,-0.010-0.066,-0.031-0.023,-0.068 0.010,-0.047-0.043,-0.021-0.045,-0.002-0.044,-0.011-0.041,-0.018-0.037,-0.030-0.029,-0.003-0.031,0.003-0.025,0.007-0.020,-0.031-0.011,0.099-0.006,0.110 0.002,0.108 0.007,0.097 0.009,0.082 0.010,0.065 0.009,0.050 0.008,0.036 0.007,0.024 0.005,0.015 0.004,0.008 0.003,0.003 0.002,-0.006 0.021,0.002 0.034,0.002 0.038,-0.112-0.058,0.032 0.023,0.166 0.129,0.004 0.056,-0.041 0.003,0.010 0.036,-0.103-0.072,-0.012 0.020,0.022 0.079,-0.028 0.025,0.077 0.245,-0.076-0.053,-0.082-0.052,-0.087-0.002,-0.100-0.005,-0.087-0.090,-0.082 0.016,-0.074 0.013,-0.065-0.014,-0.055-0.032,0.011-0.088,-0.031-0.037,-0.028-0.039,-0.024-0.039,-0.112-0.016,-0.057-0.045,-0.120-0.030,-0.017-0.043,-0.115-0.032,0.199-0.050,0.050-0.043,0.065-0.045,0.024-0.076,-0.116-0.188,0.105-0.095,0.248 0.190,-0.127-0.150,0.046-0.008,0.054-0.001</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1166.000 102.000,'0.020'0.000,"0.030"0.000,0.034 0.000,0.033 0.000,0.030 0.000,0.026 0.000,0.021 0.000,0.016 0.000,0.012 0.000,0.008 0.000,0.005 0.000,0.003 0.000,0.001 0.000,-0.010 0.000,0.030 0.000,0.036 0.000,0.037 0.000,-0.027 0.000,0.027 0.000,-0.068 0.000,0.018 0.000,0.122 0.000,0.017 0.000,0.008 0.000,0.032 0.000,0.154 0.000,0.016 0.000,-0.102-0.047,0.053-0.059,-0.007-0.051,-0.018-0.045,-0.192 0.026,-0.013-0.037,-0.006-0.036,0.090-0.122,-0.038-0.010,-0.046 0.011,-0.049 0.025,-0.001-0.016,-0.088 0.111,-0.079 0.118,-0.068 0.113,-0.055 0.101,-0.043 0.086,-0.032 0.069,-0.022 0.053,-0.015 0.039,-0.009 0.027,-0.004 0.018,0.022-0.138,-0.059 0.143,-0.014 0.075,0.018 0.004,0.004 0.065,0.008 0.048,0.011 0.033,-0.014 0.237,0.022 0.053,0.038-0.191,0.013-0.002,-0.003 0.283,0.020-0.047,0.020-0.204,0.009-0.030,0.007-0.039,0.005-0.043,0.004-0.060,0.005 0.124,0.003-0.069</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1170.000 108.000,'0.024'-0.008,"0.036"-0.012,0.041-0.014,0.040-0.013,0.036-0.012,0.030-0.010,0.024-0.008,0.018-0.006,0.013-0.004,0.009-0.003,0.006-0.002,-0.004 0.050,0.029 0.067,-0.069 0.005,0.287 0.050,0.083 0.013,-0.212-0.037,0.039-0.001,0.415 0.031,0.093-0.010,-0.147-0.023,0.023-0.008,0.010-0.008,-0.001-0.007,0.008-0.007</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1193.000 100.000,'0.017'0.025,"0.025"0.038,0.029 0.043,0.029 0.043,0.026 0.039,0.022 0.033,0.018 0.027,0.014 0.021,0.010 0.016,0.007 0.011,-0.076-0.108,0.017 0.038,0.064 0.141,0.003 0.053,0.077 0.207,0.032 0.093,-0.114-0.272,0.018 0.014,0.205 0.376,0.043 0.056,-0.050-0.151,0.066 0.063,0.013-0.026,0.000-0.042,-0.139-0.260,0.121 0.090,-0.021-0.076,-0.036-0.077,-0.209-0.226</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1205.000 101.000,'-0.037'0.018,"-0.058"0.029,-0.067 0.033,-0.068 0.034,-0.063 0.032,-0.056 0.028,-0.047 0.023,-0.038 0.019,0.068 0.001,-0.020 0.069,-0.019 0.059,-0.018 0.049,-0.242 0.198,0.181-0.132,0.003 0.054,-0.134 0.213,0.009 0.031,0.101-0.088,0.047-0.018,0.055-0.028,0.133-0.184,0.033-0.020,0.032-0.014,-0.051 0.211,0.073-0.084</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1220.000 98.000,'0.000'-0.025,"0.000"-0.038,0.000-0.043,0.000-0.043,0.000-0.039,0.000-0.033,0.000-0.027,0.000-0.021,0.000-0.016,0.000-0.011,0.028 0.016,0.043 0.035,0.048 0.042,0.048 0.043,0.043 0.040,0.037 0.035,0.030 0.029,0.023 0.022,0.017 0.017,-0.031 0.011,0.009 0.006,0.008 0.004,-0.038 0.017,0.007 0.027,0.008 0.033,0.113 0.112,-0.008 0.077,-0.017 0.067,-0.021 0.055,-0.118-0.037,-0.027 0.057,-0.029 0.044,-0.029 0.034,-0.027 0.048,-0.025 0.056,-0.047-0.047,-0.046 0.019,-0.052-0.006,-0.055-0.025,-0.123 0.188,-0.032-0.042,0.091-0.300,-0.020-0.032,-0.155 0.174,0.007-0.039,0.027-0.027,0.087-0.084,0.096-0.084,0.093-0.076,0.083-0.065,0.070-0.052,0.055-0.040,0.042-0.029,0.030-0.020,0.020-0.013,0.012-0.007,0.007-0.003,0.003-0.000,-0.000 0.001,-0.002 0.002,-0.052 0.018,0.022 0.023,0.028 0.028,0.031 0.030,0.145 0.141,0.036 0.139,-0.231-0.138,-0.012 0.030,0.144 0.280,-0.065 0.032,-0.067-0.000,-0.215-0.461,0.090 0.299,-0.025 0.025,-0.014 0.065,-0.026-0.021,-0.030-0.127,-0.011-0.002,-0.006 0.097,-0.013-0.035,-0.010-0.044,-0.101-0.049,-0.026-0.107,-0.050-0.027,-0.167 0.014,-0.108-0.043,-0.079-0.038,-0.055-0.032,-0.059-0.050,-0.059-0.061,0.045-0.029,-0.044-0.022,-0.134-0.029,-0.008-0.008,-0.195-0.029,0.050 0.011,0.330 0.048,0.031 0.009,-0.015 0.002,0.100 0.012,0.112 0.012</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1196.000 105.000,'-0.004'0.013,"-0.007"0.020,-0.007 0.022,-0.007 0.022,-0.007 0.020,-0.005 0.017,-0.004 0.013,-0.003 0.010,-0.002 0.007,-0.002 0.005,-0.001 0.003,-0.001 0.002,-0.000 0.001,0.000 0.000,0.000-0.000,0.000-0.001,0.000-0.001,0.000-0.001,0.000-0.001,0.000-0.001,-0.005-0.003,-0.026 0.048,-0.032 0.059,-0.028 0.050,-0.043 0.082,-0.046 0.064,-0.045 0.048,-0.059 0.106,0.004 0.023,0.054-0.064,0.026 0.001,-0.090 0.175,0.073-0.154,0.016-0.016,0.023-0.023,0.027-0.042</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1303.000 208.000,'-0.008'0.008,"-0.012"0.012,-0.014 0.014,-0.013 0.013,-0.012 0.012,-0.010 0.010,-0.008 0.008,-0.006 0.006,-0.004 0.004,-0.003 0.003,-0.002 0.002,-0.001 0.001,-0.000 0.000,0.000 0.000,0.000-0.000,0.000-0.000,0.000-0.000,0.000-0.000,0.000-0.000,0.000-0.000,0.000-0.000,0.000-0.000,0.000-0.000,0.000-0.000,0.000-0.000,0.000-0.000,0.000-0.000,0.000 0.000,0.000 0.000,0.000 0.000,0.000 0.000,0.000 0.000,-0.000 0.000,0.024 0.013,0.007 0.053,0.008 0.065,-0.006-0.026,-0.059 0.182,-0.017 0.081,-0.004 0.067,0.000 0.218,0.012 0.149,0.026-0.015,0.014 0.066,0.021-0.062,0.010 0.064,-0.004 0.471,0.017-0.026,0.065-0.260,0.054-0.025,0.051-0.054,0.046-0.072,0.025-0.003,-0.000-0.141,0.029-0.026,0.031-0.049,0.032-0.064,0.189 0.186,0.043-0.100,-0.213-0.357,-0.011-0.046,0.093 0.069,0.001-0.039,-0.018-0.047,-0.030-0.051,0.075 0.014,-0.031-0.083,-0.024-0.071,-0.069-0.123,0.129-0.145,0.011-0.147,-0.001-0.126,-0.106 0.042,0.010-0.044,-0.076 0.072,0.013-0.022,0.096-0.146,-0.014-0.029,0.041-0.118,0.003-0.061,-0.084 0.113,0.010-0.043,0.132-0.318,-0.039-0.006,-0.175 0.368,0.001-0.014,0.187-0.510,-0.050 0.033,-0.088 0.042,-0.095 0.180,0.009-0.310,-0.059 0.057,-0.054 0.133,-0.030-0.073,-0.030 0.015,-0.023 0.460,-0.005-0.284,-0.009 0.045,-0.006 0.059,0.003 0.407,-0.007-0.386,-0.001 0.029,-0.000 0.058,0.006 0.477,-0.129-0.604,-0.081 0.041,-0.060 0.056,0.014 0.189,-0.027 0.017,-0.029 0.033,-0.029 0.043,0.071 0.119,-0.018 0.028,-0.251-0.071,-0.032 0.070,0.225 0.111,-0.008 0.020,-0.268-0.009,-0.009 0.040,0.154 0.031,0.009 0.015,0.060 0.013,0.064 0.009,0.055 0.066,0.064 0.100,0.065 0.140,0.108 0.068,0.099 0.038</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1310.000 224.000,'0.000'0.008,"0.000"0.012,0.000 0.013,0.000 0.013,0.000 0.011,0.000 0.009,0.000 0.008,0.000 0.006,0.000 0.004,0.000 0.003,0.000 0.002,0.000 0.001,0.000 0.000,0.000-0.000,0.000-0.000,0.000-0.000,0.000-0.000,0.000-0.000,0.000-0.000,0.000-0.000,0.000-0.000,0.000-0.000,0.000-0.000,0.000-0.000,0.000-0.000,0.000-0.000,0.000-0.000,0.000 0.000,0.000 0.000,0.000 0.000,0.000 0.000,0.000 0.000,0.000 0.000,0.000 0.000,0.000 0.000,0.060 0.039,0.096 0.089,0.027 0.037,0.023 0.055,0.030 0.048,0.034 0.041,-0.048-0.066,0.023 0.043,0.195 0.352,-0.012 0.050,-0.172-0.319,0.006-0.019,0.254 0.319,0.021-0.050,-0.228-0.348,0.111 0.064,-0.014-0.059,-0.029-0.059</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743.000 160.000,'2.000'0.000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448.000 394.000,'0.000'0.018,"0.000"0.028,0.000 0.031,0.000 0.031,0.000 0.028,0.000 0.024,0.000 0.019,0.000 0.015,0.000 0.011,0.000 0.008,0.000 0.005,0.000 0.003,0.000 0.001,0.000 0.000,0.000 0.008,0.000 0.023,0.000 0.026,0.000 0.026,0.000 0.024,0.000-0.035,0.000 0.056,0.000-0.008,0.000-0.112,0.000 0.009,0.028 0.214,0.043 0.008,0.048-0.005,0.058-0.047,0.063-0.058,0.061-0.064,0.054-0.063,-0.058-0.110,0.028-0.069,-0.078-0.040,-0.004-0.023,0.171-0.098,0.012-0.082,-0.178 0.053,-0.013-0.030,0.088-0.137,-0.010-0.041,-0.006-0.027,-0.236 0.292,0.188-0.335,-0.026-0.047,-0.006-0.035,0.009-0.024,-0.005-0.016,-0.014-0.009,-0.042 0.085,-0.018 0.028,-0.019 0.019,-0.019 0.012,0.012-0.129,-0.034 0.071,-0.062 0.204,-0.033 0.006,-0.130-0.178,-0.112 0.063,-0.091 0.071,-0.070 0.070,0.082 0.098,-0.028 0.030,0.085 0.042,0.005 0.013,-0.089 0.004,-0.010 0.017,-0.025 0.014,0.005 0.012,0.010 0.008,0.013 0.006</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773.000 162.000,'0.014'0.000,"0.022"0.000,0.024 0.000,0.024 0.000,0.022 0.000,0.018 0.000,0.015 0.000,0.011 0.000,0.008 0.000,0.006 0.000,0.004 0.000,0.002 0.000,0.001 0.000,0.000 0.000,-0.000 0.000,-0.001 0.000,-0.001 0.000,-0.001 0.000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806.000 159.000,'2.000'0.000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837.000 160.000,'2.000'0.000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866.000 159.000,'2.000'0.000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487.000 716.000,'0.007'0.000,"0.010"0.000,0.011 0.000,0.011 0.000,0.010 0.000,0.008 0.000,0.006 0.000,0.005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0.000,0.061 0.000,0.107 0.000,-0.052 0.000,0.221 0.021,0.093 0.034,0.072 0.041,-0.316-0.051,0.177 0.029,0.051 0.003,0.365 0.039,0.090-0.007,-0.171-0.013,0.037 0.023,0.549 0.100,0.020-0.000,-0.607-0.105,0.296 0.048,0.024 0.023,0.013 0.008,0.004-0.004,0.136 0.009,-0.017-0.022,0.106-0.011,-0.044-0.032,-0.050-0.030,-0.415-0.044,-0.043-0.012,0.153-0.004,-0.074-0.014,-0.152-0.012,-0.050-0.007,-0.098-0.005,0.005-0.003,0.282-0.005,0.036-0.003,-0.343 0.003,0.021-0.000,0.028-0.000,0.255-0.002,0.049 0.000,0.040 0.001,0.031 0.001,0.000 0.001,-0.022 0.001,-0.244 0.001,0.002 0.000,0.574-0.000,-0.077 0.001,-0.089 0.001,0.073 0.000,-0.084 0.000,-0.150 0.000,-0.404 0.000,-0.020 0.000,0.307 0.000,-0.053 0.000,-0.332-0.000,-0.014 0.000,0.264 0.000,-0.031-0.000,-0.131-0.000,-0.023 0.016,-0.041 0.026,-0.051 0.032,-0.009 0.020,0.055 0.029,-0.018 0.001,-0.019-0.007,-0.059-0.021,-0.021-0.012,-0.020-0.013,-0.018-0.013,0.066 0.019,-0.027 0.017,-0.026 0.024,-0.022 0.026</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556.000 716.000,'-0.052'-0.013,"-0.081"-0.020,-0.093-0.023,-0.093-0.023,-0.086-0.021,-0.074-0.019,0.172 0.049,-0.307-0.099,0.024-0.054,0.275 0.098,0.000 0.000,-0.041-0.016,0.022 0.009,-0.034-0.004,0.003 0.017,-0.070-0.011,0.109 0.032,0.125 0.028,0.123 0.023,0.111 0.018,0.094 0.014,0.075 0.010,0.057 0.006,0.041 0.004,0.028 0.002,0.017 0.001,0.009-0.000,-0.029-0.001,0.003-0.001,0.002-0.001,0.024-0.001,-0.001-0.001,-0.002-0.001,-0.036 0.029,-0.072 0.045,-0.080 0.050,-0.078 0.049,-0.069 0.044,-0.058 0.037,-0.056 0.020,-0.055 0.022,-0.049 0.017,0.161-0.251,-0.241 0.319,-0.028 0.045,0.005 0.022,0.243-0.358,-0.376 0.414,-0.061 0.009,0.230-0.231,0.009 0.007,-0.210 0.185,-0.077 0.045,-0.014-0.003,0.086-0.013,0.198-0.193,-0.000 0.011,-0.123 0.191,0.035 0.020,0.077-0.050,0.039 0.007</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489.000 717.000,'-0.005'-0.016,"-0.008"-0.024,-0.009-0.027,-0.009-0.026,-0.008-0.023,-0.006-0.019,-0.005-0.015,-0.004-0.012,-0.003-0.008,-0.002-0.005,-0.001-0.003,-0.001-0.002,-0.000-0.001,0.000 0.000,0.000 0.000,0.000 0.001,0.000 0.001,0.007-0.034,0.008-0.063,0.008-0.071,0.012-0.016,0.005-0.085,0.009 0.123,0.002-0.026,0.001-0.110,0.002-0.057,0.001-0.218,0.002-0.033,0.001 0.167,0.001 0.001,0.001-0.286,0.001-0.026,-0.000 0.168,0.000-0.052,-0.000 0.033,-0.000 0.047,-0.000 0.069,-0.000 0.172,-0.000 0.007,-0.000-0.090,-0.000-0.025,-0.024-0.127,-0.039-0.045,-0.025-0.020,-0.014-0.001,-0.005-0.011,0.001-0.018,-0.006-0.128,0.012-0.023,0.039 0.325,0.006 0.008,-0.023-0.534,0.020 0.006,0.031 0.543,0.005 0.017,0.000-0.169,0.006 0.033,0.005 0.011,0.004 0.041,0.003 0.061,0.002 0.182,0.001 0.020,0.002-0.114,0.001 0.018,0.001-0.047,0.000 0.015,-0.001 0.047,-0.000-0.033,-0.000-0.061,-0.000 0.002,-0.001 0.016,-0.002 0.439,0.002-0.586,-0.001-0.031,-0.000-0.014,-0.001 0.610,0.000-0.702,-0.000-0.029,-0.000 0.010,-0.000 0.362,-0.000 0.010,-0.000-0.314,-0.000 0.037,0.000 0.161,0.000 0.017,0.000 0.025,0.000 0.029,0.000-0.138,0.000 0.154,0.000 0.021,0.000 0.023,0.000 0.254,-0.000-0.370,0.000 0.034,0.000 0.037,0.000 0.156,0.000-0.007,0.000 0.048,0.000-0.010,0.000-0.199,0.000-0.015,0.000 0.057,0.000-0.004,0.000-0.002,0.000-0.001,0.000-0.064,0.000 0.004,0.000 0.045,0.000 0.012,0.000 0.033,0.000 0.046,0.000-0.099,0.000 0.087,0.000 0.017,0.000 0.017,0.000-0.071,0.000 0.028,0.000 0.027,0.013 0.107,0.022 0.018,0.027 0.015,0.028 0.013,0.015 0.010,0.005 0.008,-0.003 0.006,-0.007 0.004,-0.005-0.010,-0.041 0.082,-0.044 0.093,-0.042 0.092,-0.037 0.084,-0.031 0.072,-0.025 0.058,-0.019 0.045,-0.014 0.033,-0.009 0.023,-0.006 0.015,-0.003 0.009,0.067-0.134,-0.018 0.036,-0.184 0.325,-0.065 0.063,-0.045 0.074,0.161-0.260,0.001 0.021,-0.095 0.188,-0.014 0.014,-0.036 0.086,0.030-0.014,0.109-0.199,0.029-0.044,0.012-0.051,-0.001-0.055,-0.082 0.045,0.062-0.169,0.075-0.160,0.077-0.141,0.072-0.118,0.062-0.094,0.052-0.072,0.041-0.052,0.030-0.035,0.022-0.022,0.049-0.038,0.049-0.017,-0.129 0.199,0.062-0.103,0.012 0.010,0.014 0.025,0.091-0.031,-0.020 0.116,-0.032 0.122,-0.037 0.115,-0.037 0.101,-0.033 0.083,-0.029 0.066,-0.023 0.049,-0.018 0.035,-0.013 0.023,-0.009 0.014,-0.006 0.007,0.059 0.097,0.008-0.045,0.034 0.029,0.031 0.016,0.060 0.084,0.045 0.050,0.033 0.024,0.023 0.004,-0.163-0.290,0.448 0.554,0.061-0.022,0.011-0.077</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489.000 716.000,'-0.015'0.010,"-0.022"0.015,-0.025 0.017,-0.024 0.016,-0.022 0.015,-0.018 0.012,-0.015 0.010,-0.011 0.007,-0.008 0.005,-0.005 0.003,-0.003 0.002,-0.002 0.001,-0.001 0.000,0.000 0.000,0.000-0.000,0.001-0.000,0.001-0.000,0.001-0.000,-0.021 0.030,-0.058 0.064,-0.068 0.075,-0.168 0.174,-0.224 0.185,-0.132 0.071,-0.001 0.065,0.145-0.108,-0.015 0.034,-0.009 0.022,0.356-0.345,-0.412 0.477,-0.044 0.074,-0.123 0.157,0.013-0.008,0.107-0.128,-0.006-0.004,0.112-0.137,0.014-0.025,-0.077 0.075,0.030-0.044,0.101-0.120,-0.007-0.002,-0.093 0.112,0.012 0.018,-0.190 0.202,-0.009-0.042,0.294-0.327,0.015-0.029,0.016-0.008,0.016 0.008,-0.335 0.309,0.366-0.379,-0.004-0.004,-0.317 0.268,-0.028-0.026,0.207-0.199,0.010-0.020,-0.081 0.060,0.027-0.023,0.219-0.180,0.038-0.032,-0.313 0.263,0.088-0.060,0.349-0.304,0.014-0.029,-0.134 0.070,0.060-0.067,-0.040 0.029,0.143-0.104,-0.005-0.016,-0.082 0.052,0.034 0.015,0.049-0.019,0.023-0.016,0.019-0.023,0.016-0.026,-0.027-0.014,0.049-0.061,0.051-0.059,0.048-0.053,0.042-0.045,0.035-0.037,0.028-0.028,0.021-0.021,0.015-0.014,0.010-0.009,0.006-0.005,0.003-0.002,0.001-0.000,-0.000 0.001,-0.001 0.002,-0.001 0.002,-0.002 0.002,-0.002 0.002,0.015-0.004,0.025-0.035,0.030-0.042,0.031-0.044,-0.048 0.147,0.142-0.330,0.028-0.076,0.004-0.036,-0.136 0.330,0.135-0.399,0.009-0.010,0.012 0.015,-0.201 0.516,0.129-0.373,-0.011-0.014,0.025-0.137,-0.028 0.049,-0.042 0.100,-0.022 0.023,-0.013-0.011,-0.023 0.064,-0.030 0.045,-0.045 0.144,-0.043 0.140,-0.037 0.126,-0.031 0.107,-0.024 0.086,-0.018 0.066,-0.013 0.048,-0.009 0.033,-0.005 0.021,-0.003 0.012,0.056-0.089,0.012 0.016,-0.027 0.095,-0.029 0.073,0.013-0.014,0.003 0.030,0.072-0.238,-0.159 0.404,-0.009 0.017,0.010-0.011,0.146-0.380,-0.083 0.308,0.022 0.009,0.054-0.151,0.013 0.002,-0.019 0.234,0.026-0.008,0.028-0.112,0.016-0.053,0.013-0.038,0.011-0.026,0.058 0.051,0.086-0.077,0.095-0.081,0.082-0.077,0.067-0.069,0.163-0.059,0.139-0.048,0.025-0.040,0.080-0.024,-0.131-0.017,0.043-0.008,0.124-0.008,-0.004-0.006,-0.025-0.004,-0.393 0.007,0.485 0.010,-0.079 0.034,-0.103 0.042,-0.404-0.041,0.345 0.089,-0.045 0.039,-0.046 0.037</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494.000 764.000,'0.011'-0.004,"0.016"-0.005,0.018-0.006,0.018-0.006,0.016-0.005,0.013-0.004,0.010-0.003,0.008-0.003,0.006-0.002,0.004-0.001,0.002-0.001,0.001-0.000,0.000-0.000,-0.000 0.000,-0.000 0.000,-0.000 0.000,-0.001 0.000,-0.001 0.000,-0.000 0.000,-0.000 0.000,-0.000 0.000,-0.000 0.000,-0.000 0.000,-0.000 0.000,-0.000 0.000,-0.011 0.034,0.001 0.048,0.002 0.055,0.002 0.056,0.002 0.052,0.002 0.046,0.002 0.039,0.001 0.031,-0.030-0.043,-0.008 0.026,-0.027-0.047,-0.006 0.042,0.018 0.306,-0.016 0.061,-0.040-0.243,-0.028 0.033,-0.069 0.379,-0.032 0.024,0.015-0.360,-0.072 0.142,-0.019-0.024,-0.030 0.019,0.009-0.077,0.004-0.027,0.063-0.139,0.069-0.130,0.067-0.114,0.060-0.095,0.051-0.075,0.040-0.056,0.031-0.040,0.022-0.027,0.015-0.016,0.010-0.008,0.005-0.003,0.002 0.001,0.000 0.003,0.018 0.080,0.034 0.116,0.039 0.131,0.039 0.129,0.015 0.038,0.030 0.009,-0.088-0.055,-0.020 0.019,0.002 0.066,-0.042 0.028,-0.083-0.072,-0.026 0.018,-0.011 0.097,-0.029 0.030,-0.026 0.015,-0.022 0.004,-0.025-0.132,-0.004 0.135,-0.016-0.057,-0.086 0.043,-0.042-0.119,-0.058-0.034,-0.093-0.010,-0.063-0.052,-0.005-0.068,-0.037-0.037,-0.088-0.024,-0.031-0.036,-0.117-0.027,0.108-0.047,-0.001-0.041,0.007-0.044,-0.019-0.028,0.121 0.015,-0.009-0.005,-0.320-0.075,0.072 0.011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525.000 763.000,'0.000'0.016,"0.000"0.025,0.000 0.028,0.000 0.028,0.000 0.026,0.000 0.022,0.000 0.018,0.000 0.014,0.000 0.011,0.000 0.008,0.000 0.005,0.000 0.003,0.000 0.002,0.000 0.001,0.000-0.000,0.000 0.037,0.047 0.143,0.031 0.131,0.019 0.116,0.009 0.100,0.001 0.084,-0.017-0.050,-0.006 0.047,-0.007 0.042,-0.008 0.037,-0.001 0.145,-0.011-0.013,-0.003 0.203,-0.015-0.088,-0.020-0.493,-0.004-0.033,-0.001 0.185,-0.006-0.105,-0.004-0.110,-0.003-0.452,-0.000 0.348,-0.002-0.057,-0.001-0.060,0.035-0.077,0.057-0.202,0.067-0.209,0.068-0.198</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543.000 327.000,'-0.014'0.000,"-0.022"0.000,-0.025 0.000,-0.025 0.000,-0.023 0.000,-0.020 0.000,-0.016 0.000,-0.013 0.000,-0.009 0.000,-0.007 0.000,-0.004 0.000,-0.003 0.000,-0.001 0.000,-0.000 0.000,0.000 0.000,0.001 0.000,0.001 0.000,0.006 0.020,-0.012 0.031,-0.015 0.037,-0.015 0.038,-0.015 0.036,-0.013 0.032,-0.012 0.027,0.003 0.083,0.006 0.107,0.041 0.054,0.054 0.024,0.034 0.080,0.037-0.019,0.022 0.022,0.045-0.078,0.051-0.034,0.058-0.022,0.061-0.013,0.143 0.090,0.060-0.075,0.035-0.083,-0.081-0.134,0.021-0.043,-0.001-0.039,-0.016-0.034,0.111-0.020,0.074-0.035,0.019-0.031,-0.160-0.048,-0.030-0.060,-0.037-0.070,-0.083 0.002,0.000-0.038,0.061-0.132,-0.019-0.056,-0.026-0.046,-0.029-0.036,-0.030-0.027,-0.029-0.020,-0.017-0.081,-0.031-0.006,-0.022-0.028,-0.030 0.155,-0.013 0.028,-0.011 0.025,-0.026-0.042,-0.034 0.038,-0.036 0.036,-0.035 0.033,-0.071 0.018,-0.062 0.062,-0.059 0.061,-0.052 0.055,-0.037 0.046,-0.014 0.039,-0.002 0.030,0.107 0.039,0.001 0.036,-0.001 0.040,-0.079 0.082,0.002 0.054,0.005 0.044</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529.000 761.000,'0.012'0.000,"0.018"0.000,0.020 0.000,0.019 0.000,0.017 0.000,0.014 0.000,0.011 0.000,0.008 0.000,0.006 0.000,0.004 0.000,0.002 0.000,0.001 0.000,0.000 0.000,-0.000 0.000,-0.000 0.000,-0.001 0.000,-0.001 0.000,-0.001 0.000,-0.000 0.000,-0.000 0.000,-0.000 0.000,-0.000 0.000,-0.000 0.000,-0.000 0.000,-0.000 0.000,-0.000 0.000,0.000 0.000,0.000 0.000,0.000 0.000,0.000 0.000,0.000 0.000,0.002 0.000,0.050 0.000,0.061 0.000,-0.176 0.000,0.575 0.000,0.224 0.000,-0.278 0.000,0.078 0.000,0.490 0.000,0.097 0.000,-0.076 0.000,0.060 0.000,0.079 0.000,0.140 0.000,-0.023 0.000,-0.058 0.000,-0.426 0.000,0.139 0.000,-0.035 0.000,0.113 0.000,-0.034 0.000,-0.165 0.000,-0.016 0.000,0.122-0.024,-0.013-0.039,-0.142-0.011,-0.004-0.012,0.231-0.034,-0.059 0.001,-0.156 0.019,-0.022 0.009,0.069 0.002,-0.058 0.014,-0.322 0.031,-0.001 0.006,-0.004 0.006,-0.005 0.005,0.089 0.002,-0.013 0.006,0.164 0.003,-0.037 0.006,-0.282 0.005,-0.015 0.002,0.144 0.002,-0.021 0.002,0.051 0.002,-0.027 0.001,-0.158-0.001,-0.011 0.000,0.122 0.001,-0.014-0.000,0.084-0.000,-0.054-0.001,-0.024-0.001,-0.032-0.001,-0.313-0.001,0.420 0.000,-0.042-0.000,0.009-0.000,-0.139-0.000,0.000-0.000,0.110-0.000,-0.055-0.000,0.048-0.000,-0.134 0.000,-0.018 0.000,-0.017 0.000,0.050 0.000,-0.033 0.000,-0.034 0.000,-0.032 0.000,-0.001 0.009,-0.070 0.014,-0.069 0.015,-0.062 0.015,-0.052 0.013,-0.042 0.011,-0.031 0.009,-0.022 0.007,-0.015 0.005,-0.009 0.003,-0.005 0.002,-0.002 0.001,0.000 0.000,0.001 0.000,0.002-0.000,0.002-0.000,0.002-0.000,0.002-0.000,0.002-0.000,0.001-0.000,0.001-0.000,0.001-0.000,0.000-0.000,0.000-0.000,0.000-0.000,0.000 0.000,0.000 0.000,-0.000 0.000,-0.000 0.000,-0.000 0.000,-0.000 0.028,0.000 0.082,-0.000 0.100,0.000 0.098,0.000 0.063,-0.024-0.017,-0.039 0.027,-0.011-0.027,-0.012 0.045,-0.048 0.283,0.003 0.023,0.034-0.166,0.010-0.010,0.003 0.062,0.015-0.023,0.042-0.370,-0.018 0.310,0.010 0.004,0.009-0.003,0.008-0.007,0.007-0.083,0.004-0.006,0.003 0.138,0.004-0.015,0.002-0.233,0.001-0.027,0.003 0.200,0.001-0.038,0.000 0.010,-0.001-0.116,-0.000-0.009,-0.000-0.011,0.000 0.098,-0.001-0.004,-0.001-0.007,-0.001-0.041,-0.001-0.046,-0.000-0.046,-0.000-0.042,-0.009-0.034,-0.013-0.055,-0.015-0.050,-0.014-0.042,-0.013-0.034,-0.010-0.026,-0.008-0.019,-0.006-0.013,-0.004-0.008,-0.003-0.005,-0.002-0.002,-0.001-0.000,-0.000 0.001,0.000 0.001,0.000 0.002,0.000 0.002,0.000 0.001,0.000 0.001,0.000 0.001,0.000 0.001,0.000 0.001,-0.044-0.005,-0.074-0.006,-0.083-0.007,0.073-0.013,-0.032-0.003,-0.079-0.001,-0.038-0.003,-0.033-0.003,-0.028-0.002,-0.113-0.002,-0.067-0.002,0.113-0.001,-0.017-0.001,-0.198-0.001,-0.051-0.000,-0.218-0.000,0.158 0.000,-0.020 0.000,-0.006 0.000,0.181-0.026,-0.159-0.032,-0.041-0.018,-0.171-0.025,-0.031-0.005,-0.158-0.012,-0.002 0.008,0.282 0.014,0.004-0.023,-0.239-0.055,0.063-0.004,0.397 0.063,0.010 0.006,-0.477-0.089,0.015-0.032,0.494 0.091,0.022 0.003,-0.254-0.036,-0.119-0.002,0.029 0.024,0.236 0.049,0.001 0.015,-0.203-0.001,0.040 0.021,0.322 0.017,-0.002-0.016,-0.203-0.041,0.017-0.009,-0.097-0.015,-0.004 0.007,0.213 0.035,0.016 0.009,-0.161-0.007,0.041 0.016,0.284 0.030,0.016 0.006,-0.370-0.009,0.057 0.016,0.336-0.003,0.049-0.027,0.072-0.005,-0.273-0.081,0.021-0.005,0.053-0.014,0.039-0.025,0.039-0.028,0.199 0.095,-0.116-0.047,0.024 0.014,0.037 0.018,-0.037-0.001,0.026 0.030,0.016 0.027,0.024 0.023,0.042 0.020,0.043 0.015,0.040 0.011,0.034 0.008,0.028 0.005,0.022 0.003,0.016 0.001,0.011 0.000,0.007-0.001,0.004-0.001,0.002-0.001,0.000-0.001,-0.001-0.001,-0.001-0.001,-0.001-0.001,-0.001-0.000,-0.001-0.000,-0.005-0.000,-0.008-0.000,-0.008-0.000,-0.008 0.000,-0.007 0.000,-0.006 0.000,-0.005 0.000,-0.003 0.000,-0.002 0.000,-0.002 0.000,-0.001 0.000,-0.001 0.000,-0.000 0.000,0.000 0.000,0.000 0.000,0.000 0.000,0.000 0.000,0.000 0.000,0.000 0.000,0.003 0.000,-0.000 0.000,-0.000 0.000,-0.000 0.000,-0.000 0.000,-0.000 0.000,-0.000 0.000,-0.000 0.000,-0.000 0.000,-0.000 0.000,-0.000 0.000,-0.000 0.000,0.000 0.000,-0.000 0.000,0.000 0.000,0.000 0.000,0.000 0.000,0.000 0.000,0.000 0.000,0.026 0.000,0.041 0.000,0.046 0.000,0.046 0.000,0.041 0.000,0.035 0.000,0.028 0.000,0.022 0.000,0.016 0.000,0.011 0.000,0.007 0.000,0.004 0.000,0.002 0.000,0.000 0.000,-0.001 0.000,-0.001 0.000,-0.001 0.000,-0.001 0.000,-0.001 0.000</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551.000 760.000,'-0.004'0.008,"-0.006"0.013,-0.007 0.015,-0.007 0.014,-0.006 0.013,-0.005 0.011,-0.004 0.009,-0.003 0.007,-0.002 0.005,-0.002 0.003,-0.001 0.002,-0.001 0.001,-0.000 0.000,-0.000 0.000,0.000-0.000,0.000-0.000,0.000-0.000,0.000-0.000,0.000-0.000,0.000-0.000,0.000-0.000,0.000-0.000,0.000-0.000,0.000-0.000,0.000-0.000,0.000-0.000,0.000 0.000,0.000 0.000,-0.000 0.000,0.000 0.000,0.000 0.000,0.000 0.000,0.000 0.000,0.000 0.000,0.000 0.000,0.000 0.000,0.000 0.000,0.000 0.000,0.000 0.000,0.000 0.000,0.000 0.000,0.036-0.020,0.025 0.043,0.050 0.189,0.026 0.128,-0.012-0.025,0.003 0.076,0.002-0.015,0.021 0.057,0.131 0.590,0.008 0.034,-0.036-0.026,-0.040-0.215,0.008-0.004,0.014-0.014,-0.046-0.227,0.019 0.102,-0.009-0.017,0.005 0.072,-0.019-0.049,-0.020-0.056,0.028-0.027,0.056 0.130,-0.002-0.052,-0.050-0.165,0.014 0.008,0.011-0.063,0.016-0.074,-0.031-0.184,0.147 0.064,0.057-0.077</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569.000 759.000,'0.000'0.017,"0.000"0.026,0.000 0.029,0.000 0.029,0.000 0.026,0.000 0.022,0.000 0.018,0.000 0.014,0.000 0.010,0.000 0.007,0.000 0.004,0.000 0.002,0.000 0.001,0.000 0.000,0.000-0.000,0.000-0.001,0.000-0.001,0.000-0.001,0.000-0.001,0.000-0.001,0.000-0.106,0.018 0.247,0.030 0.129,0.036 0.118,0.011 0.090,0.008 0.112,0.001 0.089,0.019 0.402,0.023 0.095,0.041 0.033,-0.050-0.446,-0.000-0.034,0.013 0.080,-0.012-0.062,0.048 0.172,0.032-0.051,-0.063-0.358,-0.004-0.035,0.034 0.054,0.024-0.041,-0.091-0.349</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491.000 715.000,'0.000'-0.007,"0.000"-0.010,0.000-0.012,0.000-0.011,0.000-0.010,0.000-0.008,0.000-0.007,0.000-0.005,0.000-0.004,0.000-0.002,0.000-0.001,0.000-0.001,0.000-0.000,0.000 0.000,0.000 0.000,0.000 0.000,0.000 0.000,0.000 0.000,0.000 0.000,0.000 0.000,0.000 0.000,0.000 0.000,0.000 0.000,0.000 0.000,0.000 0.000,0.000 0.000,0.000 0.000,0.000 0.000,0.000-0.000,0.000 0.000,0.000 0.000,0.000 0.000,0.000 0.000,0.000 0.000,0.000 0.000,0.000 0.000,0.000 0.000,0.000 0.000,0.000 0.000,0.022-0.011,0.035-0.026,0.040-0.030,0.040-0.030,0.037-0.028,0.032-0.024,0.026-0.020,0.035-0.030,0.022-0.018,0.017-0.014,-0.050 0.030,-0.024-0.009,-0.031-0.009,0.013-0.053,0.000-0.006,0.010-0.002,0.016-0.003,0.006 0.015,0.004 0.017,0.002 0.017,-0.016 0.044,0.002 0.026,0.002 0.025,0.002 0.023,0.002 0.019,0.002 0.016,0.001 0.013,0.001 0.009,-0.003-0.002,0.005-0.014,0.006-0.019,0.006-0.021,0.005-0.020,0.005-0.018,0.004-0.016,-0.034 0.002,-0.026-0.015,-0.031-0.015,-0.030 0.018,-0.004-0.004,0.002-0.003,0.007-0.001,0.009 0.000,0.011 0.001,0.011 0.001,0.011 0.002,0.074-0.071,0.019-0.003,0.015-0.002,0.036 0.018,0.030 0.046,-0.023 0.043,0.006 0.004,0.002-0.005,-0.059 0.031,-0.006-0.005,-0.007-0.006,-0.007-0.006,-0.034-0.004,-0.024-0.025,0.076-0.149,0.013-0.044,-0.000 0.025,0.007 0.042,0.006 0.057,-0.050 0.064,-0.008 0.005,-0.010-0.007,-0.010-0.014,-0.010-0.017,-0.036 0.013,-0.023-0.005,-0.026-0.002,-0.026 0.000,0.007-0.047,-0.002 0.007,0.008 0.009,0.013 0.010,-0.004 0.042,0.021-0.002,0.024-0.006,0.043-0.029,0.040-0.025,-0.022 0.013,-0.006-0.025,0.008-0.002,0.017 0.014,0.067-0.077,-0.026-0.007,-0.041 0.049,0.026-0.036,-0.014 0.017,-0.026 0.032,-0.068 0.097,0.137-0.182,-0.017-0.007,-0.034 0.002,-0.018 0.008,-0.006 0.012,0.002 0.013,-0.095 0.158,0.015-0.007,0.157-0.214,-0.015-0.005,-0.036 0.008,-0.034 0.036,-0.021 0.033,-0.015 0.035,-0.010 0.034,-0.007 0.030,0.012 0.026,0.023 0.021,0.028 0.016,0.029 0.012,0.027 0.008,-0.017 0.007,-0.002-0.020,-0.008-0.026,-0.011-0.027,-0.012-0.027,0.027-0.062,-0.011-0.002,-0.009 0.009,-0.007 0.014,-0.038 0.057,0.008 0.001,0.012-0.003,0.012-0.005,-0.000 0.008,-0.004 0.011,-0.006 0.011,-0.007 0.011,-0.003-0.003,-0.017 0.005,-0.018 0.002,-0.017 0.001,-0.015-0.000,-0.013-0.001,-0.010-0.001,-0.008-0.001,0.004 0.008,0.033-0.027,0.042-0.032,0.045-0.034,0.006 0.010,0.036-0.027,0.011-0.003,-0.007 0.014,0.004 0.002,0.012-0.006,0.096-0.093,-0.019 0.025,-0.030 0.034,-0.035 0.038,-0.035 0.037,-0.033 0.033,-0.026 0.019,-0.037 0.026,-0.033 0.020,-0.028 0.015,-0.022 0.011,-0.017 0.007,-0.012 0.004,-0.008 0.002,-0.005 0.001,-0.003-0.000,-0.001-0.001,0.000-0.001,-0.009 0.012,-0.017 0.024,-0.019 0.027,-0.018 0.027,-0.016 0.024,-0.014 0.020,-0.011 0.016,-0.008 0.012,-0.006 0.009,-0.004 0.006,-0.002 0.004,-0.001 0.002,-0.000 0.001,0.000-0.000,0.000-0.000,0.001-0.001,0.001-0.001,0.001-0.001,0.000-0.001,0.000-0.001,0.000-0.000,0.000-0.000,0.000-0.000,0.000-0.000,0.000-0.000,0.000-0.000,0.000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0.000,-0.017 0.010,-0.033 0.018,-0.039 0.020,-0.039 0.021,-0.037 0.019,-0.033 0.017,-0.072 0.059,-0.045 0.057,-0.040 0.013,-0.033-0.014,0.062-0.033,-0.019 0.025,-0.104 0.029,-0.052 0.050,0.047 0.032,0.032 0.034,0.095-0.066,0.003-0.008,0.004-0.020,0.177-0.146,-0.274 0.158,0.017-0.010,0.040-0.003,0.231-0.162,-0.234 0.129,0.027-0.032,0.043-0.035,0.053-0.041,0.113-0.068,0.115-0.067,0.108-0.060,0.094-0.052,0.078-0.042,0.062-0.033,0.047-0.024,0.034-0.017,0.023-0.011,0.014-0.006,0.008-0.003,0.003-0.001,-0.073 0.056,-0.002 0.020,-0.002 0.023,-0.059 0.031,0.040-0.022,0.036-0.027,0.175-0.108,0.040-0.048,0.025-0.019,0.014 0.002,0.159-0.094,-0.015-0.011,-0.144 0.105,-0.024 0.012,-0.045 0.008,-0.057 0.005,0.072-0.086,-0.110 0.057,-0.098 0.065,-0.081 0.064,-0.064 0.058,-0.048 0.049,-0.034 0.039,-0.023 0.029,-0.014 0.021,-0.007 0.014,-0.003 0.009,-0.011 0.022,-0.009 0.029,-0.009 0.031,-0.009 0.030,-0.008 0.027,-0.007 0.023,-0.005 0.019,-0.004 0.014,-0.003 0.011,-0.015-0.020,-0.023 0.030,-0.027 0.036,-0.029 0.038,-0.008 0.015,-0.005 0.032,0.014-0.020,0.004 0.024,-0.004 0.080,0.010 0.025,0.011 0.020,0.011 0.016,0.002 0.140,0.015 0.002,0.021-0.268,0.002 0.030,0.005-0.037,-0.009 0.099,-0.010-0.099,-0.015-0.091,-0.016-0.078,-0.016-0.064,-0.014-0.049,-0.012-0.036,-0.009-0.025,-0.007-0.016,-0.005-0.009,-0.003-0.004,-0.002-0.001,-0.001 0.001,-0.000 0.002,0.000 0.003,0.000 0.003,0.000 0.003,0.000 0.002,0.000 0.002,0.000 0.002,0.000 0.001,0.000 0.001,0.000 0.000,-0.019 0.000,-0.027 0.000,-0.030 0.000,-0.029 0.000,-0.026-0.000,-0.022-0.000,-0.008-0.028,-0.014-0.043,-0.011-0.048,0.132 0.046,-0.014-0.003,-0.200-0.060,-0.022 0.011,-0.006 0.017,0.057 0.029,0.005 0.015,0.005 0.014,-0.045 0.009,0.010 0.014,0.012 0.011,0.036 0.002,0.043-0.003,0.046-0.007,0.044-0.008,0.039-0.008,0.033-0.008,0.026-0.007,0.020-0.005,0.015-0.004,0.010-0.003,0.006-0.002,0.003-0.002,0.001-0.001,0.000-0.000,0.017-0.003,0.029-0.000,0.032-0.000,0.032-0.000,0.029-0.000,0.024-0.000,0.019 0.000,0.015 0.000,0.010 0.000,0.007 0.000,0.004 0.000,0.002 0.000,0.001 0.000,0.000 0.000,-0.001 0.000,-0.001 0.000,-0.001 0.000,-0.001 0.000,-0.001 0.000,-0.001 0.000,-0.001 0.000,-0.000 0.000,-0.000 0.000,-0.000 0.000,-0.000 0.000,-0.000 0.000,-0.001 0.001,0.068-0.034,0.136-0.038,0.111-0.008,-0.122 0.041,0.031-0.019,0.328-0.121,0.034-0.001,0.041 0.018,-0.160 0.051,-0.017-0.005,-0.024-0.010,-0.045 0.003,-0.152 0.043,-0.012-0.015,0.090-0.069,-0.046 0.003,-0.028 0.013,-0.015 0.020,0.074-0.018,-0.095 0.070,-0.103 0.070,-0.098 0.064,-0.087 0.055,-0.072 0.044,-0.057 0.033,-0.042 0.024,-0.030 0.016,-0.020 0.010,-0.012 0.006,-0.006 0.002,-0.002 0.000,0.001-0.001,0.002-0.002,0.003-0.002,0.003-0.002,0.003-0.002,0.003-0.002,0.012-0.004,0.010 0.003,0.010 0.003,0.010 0.004,0.009 0.003,0.007 0.003,0.006 0.003,0.004 0.002,0.003 0.002,0.002 0.001,0.001 0.001,0.007 0.019,0.013 0.020,0.014 0.022,0.013 0.021,0.012 0.019,0.010 0.016</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537.000 606.000,'0.005'0.021,"0.008"0.033,0.009 0.037,0.009 0.037,0.009 0.034,0.007 0.030,0.006 0.024,0.005 0.019,0.004 0.014,0.003 0.010,0.002 0.007,0.001 0.004,0.001 0.002,0.000 0.001,-0.000-0.000,-0.056-0.217,0.035 0.341,-0.028 0.063,-0.035 0.104,-0.036 0.203,-0.022 0.098,0.011-0.187,-0.004 0.018,-0.035 0.399,0.004 0.028,0.026-0.261,0.006-0.021,-0.006 0.194,0.012-0.064,0.008-0.017,0.034-0.222,0.038-0.087,0.044-0.077,0.094-0.025,0.091-0.112,0.089-0.104,0.105-0.091,0.108-0.149,0.134-0.159,0.031-0.140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535.000 616.000,'0.024'0.000,"0.037"0.000,0.042 0.000,0.042 0.000,0.039 0.000,0.033 0.000,0.028 0.000,0.022 0.000,0.016 0.000,0.012 0.000,-0.054 0.000,0.022 0.000,0.145 0.000,0.110 0.000,0.040 0.000,-0.261 0.000,-0.014 0.000,0.211 0.000,-0.052 0.000,-0.041 0.000,-0.053 0.000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551.000 615.000,'-0.022'0.033,"-0.034"0.051,-0.038 0.056,-0.037 0.055,-0.033 0.049,-0.028 0.041,-0.022 0.033,-0.017 0.025,0.068-0.078,0.012 0.022,-0.014 0.149,0.027 0.091,0.064-0.190,0.010 0.020,-0.004 0.130,0.015-0.015,0.033-0.123,0.030-0.000,0.087 0.259,0.038-0.073,0.045-0.124,0.073-0.079,0.077-0.075,-0.003-0.141,0.053-0.093,0.043-0.091,0.034-0.085,0.026-0.077,-0.124 0.020,-0.011-0.037,0.134-0.235,-0.057-0.106,-0.134 0.091,-0.039-0.030,-0.007-0.270,-0.129-0.006,-0.082 0.149,-0.066-0.047,-0.065 0.026,-0.058 0.037,0.005 0.226,-0.172-0.148,-0.061 0.090,-0.038 0.090,-0.010 0.116,-0.053 0.057,-0.109 0.067,-0.028 0.101,0.148 0.070,0.025 0.063,-0.069 0.128,0.069 0.085,0.041 0.156,0.066 0.144,0.094 0.050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562.000 615.000,'-0.005'0.015,"-0.008"0.023,-0.009 0.026,-0.009 0.026,-0.008 0.023,-0.007 0.020,-0.005 0.016,-0.004 0.012,-0.003 0.009,-0.002 0.006,-0.001 0.004,-0.001 0.002,-0.000 0.001,0.000 0.000,0.000-0.000,0.000-0.001,0.000-0.001,0.016-0.022,0.005 0.030,0.005 0.037,0.005 0.041,0.011-0.045,-0.002 0.141,0.005 0.009,0.004-0.014,0.009-0.273,-0.004 0.268,0.002-0.005,0.031 0.041,0.048-0.072,0.055-0.084,0.055-0.086,0.051-0.080,0.052-0.093,0.049-0.094,0.080-0.125,-0.025-0.055,-0.012-0.066,-0.114 0.060,0.094-0.200,-0.013-0.069,-0.001-0.092,-0.040-0.012,-0.044 0.011,-0.102 0.201,-0.021 0.008,-0.020 0.019,0.026-0.221,-0.044 0.096,-0.036 0.103,-0.028 0.100,-0.020 0.091,-0.014 0.137,-0.009 0.157,-0.005 0.158,-0.003 0.147,-0.000 0.129,0.027-0.036,0.040 0.043,0.054 0.203,0.018 0.081,0.004-0.102,0.025-0.037,0.027-0.059,0.027-0.071,0.026-0.075,0.023-0.074,0.010-0.073,0.010-0.060,0.005-0.052,0.002-0.043,-0.064-0.073,0.023-0.049,0.025-0.051,0.135-0.115,0.037-0.079,0.006-0.067,-0.017-0.056,0.042-0.106,-0.006-0.039,0.086-0.126,-0.018-0.031,-0.051-0.005,-0.217 0.296,-0.026 0.024</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583.000 614.000,'0.031'0.000,"0.048"0.000,0.055 0.000,0.055 0.000,0.051 0.000,0.045 0.000,0.037 0.000,0.030 0.000,0.022 0.000,0.016 0.000,-0.002-0.025,-0.000-0.038,-0.004-0.044,-0.006-0.021,-0.007-0.004,-0.007 0.007,-0.027-0.008,-0.063-0.009,-0.070-0.012,-0.069-0.013,-0.063-0.013,-0.054-0.011,-0.044-0.010,-0.034-0.008,-0.025-0.006,-0.050 0.012,-0.060 0.025,-0.062 0.030,-0.058 0.030,0.008 0.038,-0.037 0.019,-0.117 0.013,0.066 0.020,-0.016 0.009,-0.007 0.007,-0.033 0.053,0.099 0.023,-0.015 0.038,-0.150 0.105,-0.019 0.064,-0.011 0.057,-0.006 0.048,-0.042 0.098,0.054 0.036,0.025 0.123,0.163-0.106,0.059 0.013,0.056 0.008,0.051 0.003,0.024 0.138,0.057-0.014,0.050-0.173,0.041 0.001,0.051-0.037,0.051-0.033,0.015-0.156,0.102 0.048,0.055-0.047,0.043-0.047,-0.134-0.127,0.266 0.073,0.045-0.044,0.023-0.038,-0.159-0.044,0.214-0.002,-0.025-0.027,-0.030-0.019,-0.123-0.025,0.024-0.035</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598.000 613.000,'0.000'0.044,"0.000"0.069,0.000 0.081,0.000 0.083,0.000 0.078,0.000 0.070,0.000 0.059,0.000 0.048,0.000-0.135,0.000 0.015,0.000 0.243,0.000 0.031,0.000 0.006,0.000-0.168,0.000 0.154,0.000-0.041,0.000-0.125,0.000-0.156,0.000-0.164,0.000-0.155,0.000-0.136,0.000-0.113,0.000-0.089,0.000-0.066,0.000-0.047,0.000 0.337,0.000-0.243,0.000-0.041,0.000-0.122,0.000-0.074,0.000-0.050,0.000-0.030,0.000-0.099,0.000 0.001,0.000-0.100,0.000-0.023,0.000 0.113,0.020 0.138,0.031 0.134,0.034 0.123,0.034 0.106,0.030 0.086,0.025 0.066,0.020 0.048,0.016 0.033,0.011 0.021,0.008 0.012,0.005 0.005,0.003 0.001,0.001-0.002,0.031-0.004,0.056-0.004,0.063-0.004,0.063-0.003,0.035-0.003,-0.201-0.004,0.133-0.000,0.031-0.001,0.001-0.001,-0.021-0.001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504.000 337.000,'0.026'0.009,"0.039"0.013,0.044 0.015,0.043 0.014,0.039 0.013,0.033 0.011,0.027 0.009,0.020 0.007,0.015 0.005,0.010 0.003,-0.125-0.033,0.014 0.020,0.089 0.069,0.022 0.037,0.017 0.033,0.021 0.013,0.023-0.002,0.044 0.014,-0.025-0.026,0.067-0.013</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587.000 345.000,'-0.024'0.008,"-0.036"0.012,-0.041 0.014,-0.040 0.013,-0.036 0.012,-0.030 0.010,-0.024 0.008,-0.018 0.006,-0.013 0.004,-0.009 0.003,-0.006 0.002,0.041 0.036,0.029 0.067,0.034 0.078,0.033-0.012,-0.018 0.042,-0.005 0.039,0.004 0.035,0.010 0.054,-0.015 0.173,0.027 0.034,0.065-0.251,0.010 0.006,0.019 0.121,0.054-0.031,0.019-0.146,0.016-0.029,0.068 0.067,0.055-0.063,0.056-0.060,0.053-0.055,-0.016-0.086,0.034-0.060,0.138-0.063,0.040-0.052,0.125-0.119,-0.102-0.016,0.005-0.044,-0.005-0.036,-0.027-0.059,-0.127 0.057,-0.003-0.028,0.143-0.215,-0.047-0.039,-0.131 0.130,-0.037 0.019,0.015-0.100,-0.058 0.013,-0.114-0.008,-0.139 0.039,-0.122 0.089,-0.096 0.087,-0.072 0.079,-0.051 0.067,0.138 0.083,-0.286 0.039,-0.055 0.104,0.067 0.113,0.107 0.026,-0.000 0.059,0.110-0.052,0.016 0.007,-0.056 0.099,0.040 0.024</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430.000 768.000,'0.010'0.007,"0.016"0.010,0.018 0.012,0.017 0.011,0.016 0.010,0.013 0.009,0.011 0.007,0.008 0.006,0.006 0.004,0.004 0.003,0.003 0.002,0.002 0.001,0.001 0.000,0.000 0.000,-0.000-0.000,-0.000-0.000,-0.001-0.000,-0.001-0.000,-0.000-0.000,-0.000-0.000,-0.000-0.000,-0.000-0.000,-0.000-0.000,-0.000-0.000,-0.000-0.000,-0.046 0.005,-0.006 0.058,0.038 0.134,0.036 0.076,0.109 0.150,-0.024-0.063,0.008 0.022,-0.005 0.009,0.032 0.032,0.082 0.124,-0.015-0.047,0.007-0.030,-0.031-0.102,-0.031-0.102,-0.028-0.092,-0.024-0.078,-0.020-0.063</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438.000 765.000,'-0.041'0.033,"-0.064"0.051,-0.074 0.059,-0.075 0.060,-0.070 0.056,-0.062 0.050,-0.052 0.042,-0.042 0.034,-0.032 0.026,0.198-0.143,-0.010 0.036,-0.108 0.153,0.021 0.031,0.034 0.015,-0.005 0.034,0.015 0.046,0.028 0.052,0.092-0.142,-0.001 0.014,-0.151 0.368,0.039-0.009,0.163-0.359,0.020-0.009,-0.062 0.312,0.054-0.036,0.068-0.206,0.013 0.068,0.035-0.070,0.028-0.062</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448.000 772.000,'-0.009'0.027,"-0.013"0.040,-0.015 0.045,-0.015 0.044,-0.013 0.039,-0.011 0.033,-0.009 0.026,-0.007 0.020,-0.005 0.014,-0.003 0.010,0.039-0.099,0.004 0.018,-0.001 0.133,-0.003 0.212,0.012 0.075,0.036-0.228,0.027 0.037,0.083 0.473,0.034 0.024,-0.058-0.423,0.025 0.173,-0.005-0.017,-0.008-0.029</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559.000 728.000,'0.011'0.046,"0.018"0.073,0.021 0.085,0.022 0.087,0.021 0.083,0.018 0.074,0.033 0.083,0.033 0.053,0.032 0.040,-0.168-0.498,0.160 0.472,0.021 0.019,0.020-0.003,-0.185-0.472,0.219 0.461,0.016 0.018,0.021 0.007,0.024-0.001,0.001-0.030,-0.015-0.050,-0.061-0.115,-0.025-0.051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565.000 729.000,'-0.030'0.040,"-0.047"0.063,-0.055 0.073,-0.056 0.075,-0.053 0.071,-0.048 0.064,-0.041 0.054,-0.013 0.055,0.023 0.027,0.097-0.131,-0.009 0.041,-0.094 0.179,-0.029 0.031,-0.111 0.123,-0.105 0.093,-0.029-0.022,0.011-0.075,-0.040 0.054,0.068-0.042,0.155-0.214,0.113-0.156,0.017-0.023,-0.092 0.175,0.124-0.091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577.000 736.000,'0.000'0.002,"0.000"0.004,0.000 0.004,0.000 0.004,0.000 0.004,0.000 0.003,0.000 0.002,0.000 0.002,0.000 0.001,0.000 0.001,0.000 0.001,0.000 0.000,0.000 0.000,0.000 0.000,0.000-0.000,0.000-0.000,0.000-0.000,0.000-0.000,0.000-0.000,0.000-0.000,0.000-0.000,0.000 0.000,0.000-0.000,0.000 0.000,0.000 0.000,0.000-0.000,0.000 0.000,0.000 0.000,0.000 0.000,0.000 0.000,0.000 0.000,0.000 0.000,0.000 0.000,0.000 0.000,0.000 0.000,0.000 0.000,0.000-0.000,0.000 0.000,0.000 0.000,0.000 0.000,0.000 0.000,0.000-0.000,0.000 0.000,0.000 0.000,0.000 0.000,0.000 0.000,0.000 0.000,0.000-0.000,0.000 0.000,0.000 0.000,0.000 0.000,0.000 0.000,0.000 0.000,0.000 0.000,0.000-0.000,0.000 0.000,0.000 0.000,0.000 0.000,0.000 0.000,0.000 0.000,0.000-0.000,0.000 0.000,0.000 0.000,0.000 0.000,0.000 0.000,0.000 0.000,0.000-0.000,0.000 0.000,0.000 0.000,0.000 0.000,0.000 0.000,0.000 0.000,0.000 0.000,0.000-0.000,0.000 0.000,0.000 0.000,0.000 0.000,0.000 0.000,0.000-0.000,0.000 0.000,0.000 0.000,0.000 0.000,0.000 0.000,0.000 0.000,0.000-0.000,0.000 0.000,0.000 0.000,0.000 0.000,0.000 0.000,0.000 0.000,0.000-0.000,0.000 0.000,0.000 0.000,0.000 0.000,0.000 0.000,0.000 0.000,0.000-0.000,0.000 0.000,0.000 0.000,0.000 0.000,0.000 0.000,0.000 0.000,0.000-0.000,0.000 0.000,0.000 0.000,0.000 0.000,0.000 0.000,0.000 0.000,0.000-0.000,0.000 0.000,0.005 0.008,0.008 0.013,0.009 0.015,0.009 0.014,0.008 0.013,0.007 0.011,0.006 0.009,0.004 0.007,0.003 0.005,0.002 0.003,0.001 0.002,0.001 0.001,0.000 0.000,0.000 0.000,-0.000-0.000,-0.000-0.000,0.039-0.010,0.059-0.017,0.066-0.019,0.064-0.019,0.031-0.018,0.025-0.013,0.014-0.011,-0.017-0.009,0.003-0.005,0.001-0.004</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457.000 637.000,'0.010'0.020,"0.015"0.030,0.017 0.034,0.017 0.034,0.015 0.031,0.013 0.026,0.011 0.021,0.008 0.016,0.006 0.012,0.004 0.008,0.003 0.005,0.002 0.003,0.001 0.001,0.000 0.000,-0.000-0.000,-0.000-0.001,-0.001-0.001,0.017 0.062,0.027 0.097,0.031 0.110,-0.058-0.189,0.077 0.164,0.012 0.041,0.022 0.004,0.027-0.022,-0.065-0.136,-0.003-0.004,0.087 0.156,-0.029-0.051</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465.000 633.000,'-0.040'0.040,"-0.063"0.063,-0.073 0.073,-0.075 0.075,-0.071 0.071,-0.064 0.064,-0.054 0.054,0.103-0.102,-0.021 0.021,-0.197 0.196,-0.023 0.023,0.228-0.215,-0.007 0.030,-0.009 0.026,-0.011 0.023,-0.214 0.265,-0.012 0.017,0.048-0.038,0.048-0.027,0.061-0.037,0.254-0.336,-0.117 0.220,0.013 0.004,-0.016 0.076,0.033-0.002,0.037-0.005,0.038-0.007</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468.000 643.000,'0.007'0.010,"0.010"0.015,0.011 0.017,0.011 0.016,0.010 0.015,0.008 0.012,0.006 0.010,0.005 0.007,0.003 0.005,0.002 0.003,0.001 0.002,0.001 0.001,0.000 0.000,-0.000-0.000,-0.000-0.000,-0.000-0.000,-0.000-0.001,-0.000-0.000,-0.000-0.000,-0.000-0.000,-0.000-0.000,-0.000-0.000,-0.000-0.000,-0.000-0.000,-0.000-0.000,-0.000 0.000,0.000 0.000,-0.028 0.005,-0.029 0.032,-0.034 0.038,-0.034 0.039,-0.033 0.038,-0.015 0.032,0.021-0.037,0.035-0.055,0.040-0.061,0.040-0.060,0.036-0.054,0.031-0.046,0.025-0.036,0.019-0.028,0.014-0.020,0.010-0.014,0.006-0.009,0.004-0.005,0.002-0.002,0.000-0.000,-0.001 0.001,-0.001 0.002,-0.028 0.075,-0.020 0.101,-0.023 0.116,-0.023 0.117,-0.031-0.022,-0.012 0.013,-0.011-0.004,-0.019-0.127,0.007 0.234,-0.009 0.045,-0.007-0.019,-0.004 0.024,-0.027-0.003,-0.041-0.022,-0.026-0.011,-0.014-0.003,-0.094 0.107,-0.060-0.067,-0.057-0.079,-0.051-0.079,0.061-0.102,-0.013-0.040,-0.010-0.035,-0.007-0.029,-0.005-0.024,-0.003-0.019,-0.024-0.014,-0.015-0.011</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477.000 602.000,'0.004'0.009,"0.007"0.014,0.008 0.015,0.007 0.015,0.007 0.013,0.006 0.011,0.005 0.009,0.003 0.007,0.003 0.005,0.002 0.003,0.001 0.002,0.001 0.001,0.000 0.000,0.000 0.000,-0.000-0.000,-0.000-0.000,-0.000-0.000,-0.000-0.000,-0.000-0.000,-0.000-0.000,-0.000-0.000,-0.000-0.000,-0.000-0.000,-0.000-0.000,-0.000-0.000,-0.000-0.000,0.000 0.000,0.000 0.000,0.000 0.000,0.000 0.000,0.000 0.000,0.000 0.000,0.000 0.000,0.000 0.000,0.000 0.000,0.000 0.000,0.000 0.000,0.000 0.000,0.000 0.000,-0.005 0.073,-0.007 0.115,-0.007 0.130,0.065 0.087,0.003-0.048,0.012 0.048,0.003 0.042,-0.087-0.410,0.082 0.510,-0.008 0.079,-0.011 0.045,-0.012 0.019,-0.012-0.000,-0.012-0.014,-0.011-0.023,-0.010-0.029,-0.013-0.200,-0.004-0.014,-0.001 0.231,-0.007-0.033,-0.005-0.130,-0.003-0.064,-0.003 0.057,-0.002-0.052,-0.001-0.047,-0.000-0.041,0.000-0.034</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604.000 359.000,'-0.006'0.002,"-0.009"0.003,-0.010 0.003,-0.010 0.003,-0.009 0.003,-0.008 0.003,-0.006 0.002,-0.005 0.002,-0.003 0.001,-0.002 0.001,-0.001 0.000,-0.001 0.000,-0.000 0.000,0.000 0.000,0.000-0.000,0.000-0.000,0.000-0.000,0.000-0.000,0.000-0.000,0.000-0.000,0.000-0.000,0.000-0.000,0.000-0.000,0.000-0.000,0.000 0.000,0.000-0.000,0.000 0.000,0.000 0.000,0.000 0.000,0.000 0.000,-0.000 0.000,0.000 0.000,0.000 0.000,0.000 0.000,0.000 0.000,0.000 0.000,0.000 0.000,0.000 0.000,0.000 0.000,0.000-0.000,0.000 0.000,0.000 0.000,0.000 0.000,0.000-0.000,0.012 0.019,0.007 0.034,0.008 0.040,0.008 0.041,0.007 0.039,0.007 0.035,0.005 0.060,0.005 0.026,0.004 0.017,0.003-0.011,0.002 0.007,0.001 0.005,0.001 0.003,0.000 0.002,0.000 0.001,0.024-0.025,0.038-0.039,0.044-0.045,0.045-0.046,0.042-0.043,0.037-0.038,-0.017-0.039,0.014-0.019,0.011-0.016,0.008-0.013,0.067-0.011,0.000-0.010,-0.005-0.006,-0.008-0.003,0.004-0.024,-0.011-0.033,-0.011-0.036,-0.010-0.035,-0.023-0.032,-0.016-0.036,-0.016-0.033,-0.014-0.028,-0.012-0.023,-0.010-0.018,-0.058 0.070,-0.015-0.010,-0.016-0.011,-0.003-0.059,-0.021 0.003,-0.019 0.010,-0.016 0.014,-0.013 0.015,-0.010-0.025,-0.009 0.014,-0.006 0.012,-0.004 0.009,-0.002 0.007,-0.001 0.005,0.000 0.003,0.001 0.002,-0.011 0.027,-0.018 0.021,-0.021 0.023,-0.021 0.022,-0.019 0.020,-0.017 0.017,-0.014 0.014,-0.011 0.011,-0.008 0.008,-0.006 0.006,-0.004 0.004,-0.002 0.002,-0.001 0.001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482.000 595.000,'0.016'0.005,"0.024"0.008,0.027 0.009,0.027 0.009,0.024 0.008,0.021 0.007,0.017 0.006,0.013 0.004,0.009 0.003,0.006 0.002,0.004 0.001,0.002 0.001,0.001 0.000,0.000 0.000,-0.000-0.000,-0.001-0.000,0.031-0.004,0.041-0.009,0.046-0.010,0.044-0.010,-0.038-0.011,0.029-0.005,-0.059-0.006,0.021-0.002,0.050-0.002,0.003-0.002,0.001-0.002,-0.001-0.001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482.000 608.000,'0.014'0.005,"0.021"0.007,0.024 0.008,0.024 0.008,0.022 0.007,0.019 0.006,0.015 0.005,0.012 0.004,0.009 0.003,0.006 0.002,0.004 0.001,0.002 0.001,0.001 0.000,0.000 0.000,-0.000-0.000,-0.001-0.000,-0.001-0.000,-0.001-0.000,-0.000 0.004,0.026 0.016,0.031 0.019,0.032 0.019,0.031 0.018</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479.000 623.000,'0.027'0.000,"0.041"0.000,0.047 0.000,0.047 0.000,0.043 0.000,0.037 0.000,0.031 0.000,0.024 0.000,0.018 0.000,-0.092 0.000,0.019 0.000,0.108 0.000,0.035 0.000,-0.128 0.013,-0.007 0.023,0.159 0.072,-0.011 0.023,-0.012 0.005,0.003 0.016,-0.040 0.002,-0.042 0.000,-0.040-0.001,-0.035-0.001,-0.029-0.002,-0.023-0.002</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491.000 613.000,'0.006'0.018,"0.009"0.027,0.010 0.030,0.010 0.029,0.009 0.026,0.007 0.022,0.006 0.018,0.004 0.013,0.003 0.010,0.002 0.006,0.001 0.004,0.001 0.002,0.000 0.001,0.000 0.000,-0.000-0.001,-0.019-0.030,-0.005 0.028,-0.006 0.035,-0.006 0.038,-0.012-0.062,-0.003 0.023,0.004 0.227,-0.006 0.047,-0.005 0.066,-0.004-0.000,-0.003-0.043,-0.002-0.175,-0.001-0.006</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502.000 601.000,'0.030'-0.051,"0.047"-0.078,0.053-0.089,0.053-0.088,0.048-0.081,0.042-0.070,0.034-0.057,0.027-0.044,-0.024 0.076,0.010 0.040,0.008 0.055,-0.259 0.304,0.215-0.293,-0.027-0.009,-0.033-0.003,-0.038 0.013,-0.033 0.010,-0.031 0.013,-0.028 0.015,-0.034-0.007,-0.044 0.023,-0.043 0.023,-0.039 0.021,-0.035 0.019,-0.050 0.007,-0.047 0.015,-0.044 0.012,-0.040 0.010,-0.034 0.007,-0.058-0.002,0.004 0.033,0.017 0.035,0.023 0.034,0.025 0.030,0.058 0.071,0.041 0.087,0.041 0.094,0.038 0.091,0.034 0.083,0.028 0.175,0.021 0.230,0.020 0.129,-0.060 0.067,-0.005-0.127,-0.011 0.053,-0.003 0.044,0.051-0.439,-0.046 0.598,0.008 0.104,-0.014 0.089,-0.029 0.074,-0.014 0.037,-0.003 0.008,0.026-0.355,-0.018-0.007,-0.094 0.531,-0.002 0.008,0.013-0.058,0.022-0.100,0.011 0.043,0.035-0.106,0.075-0.585,0.012-0.044,-0.004 0.192,0.017-0.061,0.015-0.068,0.013-0.069,0.011-0.134,0.007-0.037,0.005 0.016,0.024 0.006,0.032-0.171,0.033-0.172,0.032-0.160,0.028-0.140,0.024-0.116,0.019-0.093,0.015-0.070,0.011-0.051</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498.000 613.000,'0.024'0.000,"0.037"0.000,0.042 0.000,0.042 0.000,0.039 0.000,0.033 0.000,0.028 0.000,0.022 0.000,0.016 0.000,0.012 0.000,0.043 0.000,0.030 0.000,0.003 0.000,0.006 0.000,-0.000 0.000,0.023 0.000,0.016 0.000,-0.144 0.000,0.013 0.000,0.111 0.000,0.026 0.000,-0.130 0.000,0.013 0.000</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511.000 614.000,'0.030'-0.007,"0.046"-0.011,0.052-0.013,0.052-0.013,0.047-0.012,0.040-0.010,0.033-0.008,0.026-0.006,0.019-0.005,0.013-0.003,0.009-0.002,-0.004-0.027,0.020-0.048,0.008-0.060,-0.044-0.039,-0.056-0.030,-0.081 0.020,-0.043-0.015,-0.039-0.013,-0.026-0.050,-0.037 0.012,-0.028 0.019,-0.020 0.022,-0.014 0.022,-0.040 0.062,-0.057 0.033,-0.064 0.034,-0.065 0.032,-0.044 0.030,-0.036 0.024,-0.026 0.020,0.001 0.031,-0.003 0.036,0.003 0.037,0.007 0.037,0.008 0.051,-0.128 0.171,0.034 0.085,0.190-0.167,-0.005 0.021,-0.179 0.338,0.041 0.109,0.227-0.438,-0.181 0.403,0.012 0.035,0.084-0.132,0.020 0.034,-0.021 0.209,0.038 0.005,0.063-0.192,0.021-0.012,0.033 0.238,0.091-0.043,0.031-0.172,0.047-0.037,0.052-0.055,0.109 0.036,0.051-0.108,0.034-0.104,0.075-0.077,0.031-0.095,-0.088-0.095,-0.073-0.059,0.020-0.040</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522.000 616.000,'0.032'-0.064,"0.049"-0.099,0.056-0.112,0.056-0.112,0.052-0.103,0.036-0.013,0.090-0.083,0.162-0.165,-0.066 0.113,0.022-0.028,0.009-0.020,0.030-0.029,0.012-0.018,-0.001-0.010,-0.010-0.004,-0.272 0.369,0.240-0.395,-0.011-0.000,0.021-0.110,-0.057-0.016,-0.139 0.207,-0.041 0.013,-0.014-0.076,-0.049 0.027,-0.077 0.199,-0.023 0.014,0.012-0.312,-0.046 0.044,-0.039 0.277,-0.014 0.050,-0.014-0.123,-0.015 0.052,0.001 0.210,-0.009-0.124,-0.002 0.036,-0.000 0.047,-0.045 0.025,-0.059-0.030,-0.048 0.000,-0.042 0.002,-0.076-0.079,0.008 0.011,0.029 0.015,0.019 0.076,0.020 0.122,0.015 0.133,0.011 0.128,0.007 0.113,0.004 0.095,0.002 0.075,0.001 0.057,-0.000 0.041,-0.001 0.027,-0.001 0.017,0.069-0.145,0.008 0.042,-0.025 0.123,-0.025 0.074,-0.033 0.193,0.001 0.127,0.006-0.025,-0.026 0.059,-0.032 0.069,-0.036 0.073,0.024-0.095,0.002 0.030,-0.121 0.472,-0.021-0.005,0.159-0.599,0.010-0.007,-0.094 0.330,-0.002 0.023,0.013 0.006,0.024-0.006,0.030-0.014,0.033-0.043,0.033-0.061,0.063-0.313,0.017-0.039,-0.028 0.493,0.044-0.140,0.040-0.347,0.012 0.192,0.019-0.092,0.009-0.423,0.033 0.193,0.043-0.156,0.045-0.147,0.042-0.129,0.036-0.107,0.030-0.084,0.023-0.063</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530.000 619.000,'0.006'0.002,"0.010"0.003,0.011 0.004,0.011 0.004,0.010 0.003,0.008 0.003,0.007 0.002,0.005 0.002,0.004 0.001,0.002 0.001,0.002 0.000,0.001 0.000,0.000 0.000,0.000 0.000,-0.000-0.000,-0.000-0.000,-0.000-0.000,-0.000-0.000,-0.000-0.000,-0.000-0.000,-0.000-0.000,-0.000-0.000,-0.000-0.000,-0.000 0.000,-0.000-0.000,0.000 0.000,0.000 0.000,0.000 0.000,0.000 0.000,0.000 0.000,0.000 0.000,0.000 0.000,0.000 0.000,0.000 0.000,0.000 0.000,0.000-0.000,0.000 0.000,0.000-0.000,0.000 0.000,0.000-0.000,0.000 0.000,0.032-0.003,0.054-0.003,0.061-0.003,0.061-0.003,-0.042-0.005,0.022-0.002,0.019-0.001,0.089-0.001,0.003-0.001,-0.007-0.001,-0.013-0.001,-0.015-0.001,-0.031-0.000,-0.032-0.000,-0.030 0.000,-0.027 0.000,-0.023 0.000,-0.018 0.000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534.000 616.000,'-0.007'0.015,"-0.011"0.022,-0.013 0.025,-0.013 0.025,-0.011 0.023,-0.010 0.019,-0.008 0.016,-0.006 0.012,-0.004 0.009,-0.003 0.006,-0.002 0.004,-0.001 0.002,-0.001 0.001,-0.000 0.000,0.000-0.000,0.000-0.001,0.000-0.001,0.000-0.001,0.000-0.001,0.000-0.001,0.000-0.001,0.000-0.000,0.000-0.000,0.026 0.042,0.006 0.122,0.007 0.141,-0.016 0.125,-0.032 0.108,0.014-0.141,-0.006 0.028,-0.050 0.372,0.005 0.051,0.036-0.225,0.009-0.009,0.020 0.167,0.065-0.096,0.054-0.048</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617.000 377.000,'-0.004'0.006,"-0.006"0.009,-0.007 0.010,-0.007 0.010,-0.006 0.009,-0.005 0.008,-0.004 0.006,-0.003 0.005,-0.002 0.003,-0.001 0.002,-0.001 0.001,-0.001 0.001,-0.000 0.000,0.000 0.000,0.000-0.000,0.000-0.000,0.000-0.000,0.000-0.000,0.000-0.000,0.000-0.000,0.000-0.000,0.000-0.000,0.000-0.000,0.000-0.000,0.000-0.000,0.000 0.000,0.000-0.000,0.000 0.000,0.000 0.000,0.000 0.000,0.000 0.000,0.000 0.000,-0.000 0.000,0.000 0.000,0.000 0.000,0.000 0.000,0.000 0.000,0.000 0.000,0.000 0.000,0.000 0.000,-0.000 0.000,0.000 0.000,0.000 0.000,0.000 0.000,0.007 0.014,0.005 0.031,0.006 0.036,0.006 0.037,0.005 0.034,0.005 0.030,0.021 0.005,0.029 0.011,0.033 0.006,0.034 0.003,0.049-0.017,0.055-0.028,0.056-0.034,0.052-0.035,0.056-0.029,0.022-0.034,0.010-0.029,-0.053-0.027,-0.000-0.015,-0.001-0.012,-0.013-0.009,-0.009-0.006,-0.010-0.004,-0.011-0.003,0.056-0.024,-0.019-0.032,-0.019-0.035,-0.018-0.034,-0.035-0.028,-0.021-0.035,-0.019-0.032,-0.017-0.029,-0.014-0.024,-0.012-0.019,-0.021-0.027,-0.026-0.030,-0.030 0.060,0.009-0.010,0.017-0.008,0.055-0.117,-0.010 0.001,-0.021 0.009,-0.029 0.033,-0.026 0.029,-0.025 0.031,-0.022 0.030,-0.018 0.026,-0.015 0.031,-0.010 0.006,-0.008 0.000,-0.005-0.003,-0.004-0.005,-0.002-0.006,-0.001-0.007,-0.013 0.013,-0.020 0.003,-0.023 0.004,-0.024 0.005,-0.023 0.005,-0.051-0.010,-0.032 0.034,-0.028 0.038,-0.023 0.037,-0.017 0.033,-0.013 0.029,-0.009 0.023,0.025 0.019,-0.010 0.011,-0.011 0.008,-0.035 0.006,0.007 0.004,0.013 0.002,0.015 0.001,0.016-0.000,0.041 0.020,0.013 0.033,0.011 0.040,0.009 0.041,0.008 0.040,0.006 0.036</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492.000 714.000,'0.004'0.000,"0.006"0.000,0.006 0.000,0.006 0.000,0.005 0.000,0.004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0.000,0.042-0.025,0.073-0.038,0.084-0.044,0.020-0.021,0.029-0.029,0.018-0.025,0.008-0.021,-0.098 0.067,0.013 0.003,0.085-0.034,-0.009 0.015,-0.021 0.018,0.019-0.028,0.134-0.084,-0.004 0.008,-0.019 0.026,-0.026 0.035,-0.105 0.049,-0.013-0.000,-0.010-0.007,-0.008-0.011,-0.039 0.026,0.014 0.005,0.021-0.010,0.025-0.021,0.074-0.035,0.032-0.001,0.083-0.043,0.027-0.030,-0.063 0.025,-0.026 0.008,-0.060 0.041,-0.002 0.016,0.065-0.023,-0.013 0.006,-0.016 0.001,-0.018-0.003,0.096-0.042,-0.000 0.028,-0.121 0.073,0.010 0.019,0.036-0.005,0.003-0.010,-0.000-0.018,0.112-0.046,0.007 0.012,-0.225 0.073,0.007-0.016,0.151-0.087,-0.031-0.001,-0.046 0.012,-0.043-0.004,-0.009-0.013,0.003 0.000,0.011 0.010,0.107-0.039,-0.027 0.039,-0.039 0.041,-0.044 0.039,-0.043 0.034,-0.039 0.028,-0.033 0.022,-0.026 0.017,-0.014-0.013,0.011-0.031,0.019-0.040,0.023-0.042,0.024-0.041,0.022-0.037,-0.031 0.040,0.027 0.005,0.126-0.038,0.022 0.031,0.007 0.035,-0.031 0.026,-0.029 0.011,-0.034 0.005,-0.035 0.000,-0.033-0.003,-0.029-0.004,-0.024-0.005,0.003 0.002,0.008 0.014,0.016 0.017,0.019 0.018,0.020 0.017,0.018 0.015,0.016-0.016,0.013-0.033,0.010-0.041,-0.132 0.038,0.014-0.025,0.185-0.122,0.042-0.012,-0.088 0.057,0.049-0.006,0.012 0.024,0.071-0.010,-0.035 0.019,-0.047 0.014,-0.050 0.009,-0.047 0.005,-0.042 0.003,-0.035 0.001,-0.008 0.011,0.005 0.018,0.014 0.020,0.018 0.020,0.019 0.018,0.018 0.015,-0.000-0.024,0.032-0.050,-0.040 0.006,0.026-0.006,0.136-0.035,0.014 0.012,-0.001 0.018,-0.102 0.036,-0.013 0.013,-0.013 0.012,-0.013 0.011,0.038-0.012,-0.018-0.018,-0.017-0.025,-0.015-0.027,0.000-0.016,-0.013 0.005,-0.010 0.014,-0.008 0.018,-0.004 0.020,0.006 0.018,0.009 0.016,0.010 0.014,0.010 0.011,0.009 0.008,-0.002-0.018,0.007-0.034,0.006-0.042,-0.016-0.009,0.005-0.003,0.005 0.005,-0.009 0.024,0.011 0.010,0.017 0.011,0.020 0.011,-0.002 0.011,-0.018 0.010,0.051 0.004,-0.047 0.012,-0.048 0.009,-0.045 0.007,-0.040 0.005,-0.034 0.003,-0.027 0.002,-0.021 0.001,-0.015 0.000,-0.010-0.000,-0.007-0.000,-0.012-0.002,-0.024-0.004,-0.025-0.004,-0.024-0.004,-0.021-0.004,-0.017-0.003,-0.013-0.002,-0.010-0.002,-0.007-0.001,-0.004-0.001,-0.003-0.000,-0.001-0.000,-0.000-0.000,0.000 0.000,0.001 0.000,0.001 0.000,0.001 0.000,0.001 0.000,0.001 0.000,0.000 0.000,0.000 0.000,0.000 0.000,0.000 0.000,0.000 0.000,0.000 0.000,0.000 0.000,0.000 0.000,0.000 0.000,0.000 0.000,-0.000 0.000,0.000 0.000,0.000 0.000,0.000 0.000,-0.000 0.000,0.000 0.000,0.000 0.000,0.000 0.000,0.000 0.000,0.000 0.000,0.000 0.000,0.000 0.000,0.000 0.000,0.000 0.000,-0.025 0.004,-0.050 0.003,-0.058 0.003,-0.059 0.003,0.003-0.015,-0.026-0.028,-0.021-0.035,0.069 0.018,-0.288-0.077,-0.052 0.002,0.069 0.025,0.207 0.041,-0.002-0.017,-0.113-0.051,-0.013-0.007,0.114 0.040,0.013 0.004,-0.187-0.056,0.008 0.023,0.017 0.004,0.101 0.012,0.111 0.007,0.108 0.003,0.096 0.000,0.080-0.001,0.063-0.002,0.048-0.002,0.034-0.002,0.022-0.002,0.014-0.002,0.007-0.001,0.002-0.001,-0.000-0.001,-0.002-0.001,0.028 0.016,0.057 0.017,0.066 0.019,0.059 0.021,0.113 0.012,0.038 0.015,-0.246 0.019,0.121 0.001,-0.015 0.005,-0.031 0.004,0.074 0.003,-0.017 0.003,-0.031 0.017,-0.065 0.023,-0.070 0.026,-0.068 0.025,-0.061 0.023,-0.052 0.020,-0.042 0.016,-0.033 0.013,-0.024 0.009,-0.017 0.007,-0.011 0.004,-0.005 0.008,-0.003 0.036,-0.001 0.042,0.000 0.043,-0.028 0.020,-0.047 0.035,0.018-0.122,-0.007-0.006,-0.056 0.084,-0.039 0.011,-0.110 0.108,-0.059 0.020,0.037-0.082,-0.032 0.013,0.037-0.056,0.007-0.018,-0.002-0.007,-0.009 0.002,-0.195 0.188,-0.056 0.047,0.046-0.051,0.227-0.222,-0.088 0.085,0.022-0.022,-0.063 0.048,0.071-0.088,0.073-0.092,0.067-0.086,0.058-0.075,0.048-0.062,0.037-0.049,0.028-0.036,0.019-0.026,0.013-0.017,0.008-0.010,0.004-0.005,0.001-0.002,-0.001 0.001,-0.002 0.002,-0.002 0.003,-0.002 0.003,-0.002 0.003,-0.002 0.002,-0.002 0.002,-0.001 0.002,-0.001 0.001,-0.001 0.001,-0.000 0.001,-0.000 0.000,-0.000 0.000,-0.000 0.000,0.000 0.000,0.000 0.011,0.000-0.033,0.000-0.041,0.000-0.044,0.000-0.118,0.000-0.031,0.000-0.014,0.007 0.029,0.010 0.073,0.012 0.085,0.011 0.085,0.010 0.078,0.008 0.066,0.007 0.053,0.005 0.041,0.004 0.030,0.002 0.020,0.001 0.013,0.001 0.007,0.000 0.003,0.000 0.000,-0.000-0.001,-0.000-0.002,-0.000-0.003,-0.000-0.003,-0.000-0.002,-0.000-0.002,-0.000-0.002,-0.000-0.001,-0.000-0.001,-0.000-0.001,0.000-0.000,-0.000-0.000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416.000 597.000,'-0.004'0.015,"-0.006"0.022,-0.006 0.025,-0.006 0.025,-0.006 0.023,-0.005 0.019,-0.004 0.016,-0.003 0.012,-0.002 0.009,-0.002 0.006,-0.001 0.004,-0.001 0.002,-0.000 0.001,-0.000 0.000,0.000-0.000,0.000-0.001,0.000-0.001,0.000-0.001,0.000-0.001,0.000-0.001,0.000-0.001,0.000-0.000,0.000-0.000,0.006 0.123,0.008 0.112,0.004 0.161,0.006 0.066,0.003 0.133,0.001 0.431,0.006-0.167,0.002 0.034,0.002 0.006,0.002 0.048,0.001-0.264,0.001 0.016,0.024 0.320,0.040 0.011,0.025-0.025,0.014-0.050,0.005-0.089,-0.001-0.112,-0.018-0.193,-0.007-0.066,-0.008-0.073,-0.009-0.076</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409.000 596.000,'0.024'-0.008,"0.037"-0.012,0.042-0.014,0.042-0.014,0.039-0.013,0.033-0.011,0.028-0.009,0.022-0.007,0.016-0.005,0.012-0.004,-0.054 0.026,0.022 0.006,0.006 0.014,0.055 0.006,0.066-0.012,0.071-0.025,0.161-0.032,0.086-0.009,0.406-0.048,0.075 0.015,-0.753 0.092,0.595-0.117,0.032-0.012,-0.243 0.045,-0.017 0.007,0.190-0.053,-0.056-0.027,-0.354 0.072,-0.048 0.002,0.037-0.017,-0.042 0.012</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426.000 606.000,'0.000'0.020,"0.000"0.031,0.000 0.036,0.000 0.035,0.000 0.032,0.000 0.028,0.000 0.023,0.000 0.018,0.000 0.013,0.000 0.009,0.000 0.006,0.000 0.004,0.000-0.002,0.000 0.071,0.000 0.086,0.000-0.019,0.000 0.067,0.000 0.246,0.000 0.095,0.000-0.232,0.000 0.038,0.000 0.250,0.000 0.018,0.000 0.210,0.000-0.048,0.027-0.452,0.045 0.113,0.022-0.090,0.011-0.093,0.047-0.095,0.044-0.177,0.048-0.179,0.048-0.169</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435.000 609.000,'0.006'0.019,"0.010"0.029,0.011 0.033,0.011 0.033,0.010 0.030,0.009 0.026,0.007 0.021,0.005 0.016,0.004 0.012,0.003 0.008,0.002 0.005,0.001 0.003,0.000 0.001,-0.013-0.011,-0.008 0.019,-0.009 0.023,-0.009 0.024,-0.009 0.023,0.011-0.003,0.022-0.043,0.027-0.056,0.029-0.061,0.028-0.060,0.026-0.054,0.022-0.047,0.018-0.039,0.037-0.111,0.021-0.137,0.018-0.144,-0.045 0.030,0.012-0.032,0.012-0.016,0.063-0.062,0.016 0.001,0.026-0.019,-0.036 0.064,-0.041 0.111,-0.055 0.151,-0.054 0.156,-0.048 0.147,-0.041 0.130,-0.034 0.109,-0.026 0.087,-0.021-0.064,-0.009 0.020,-0.007 0.012,0.009-0.184,0.055 0.263,0.025-0.008,0.012-0.031,-0.031-0.127,-0.001 0.009,-0.003 0.012,0.040 0.109,0.030-0.019,0.015-0.009,0.003-0.002,0.019-0.021,0.028-0.033,-0.032-0.109,0.024-0.024,0.089 0.028,0.004-0.042,-0.011-0.040,0.026-0.036</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454.000 608.000,'-0.005'0.016,"-0.008"0.025,-0.009 0.028,-0.009 0.028,-0.009 0.026,-0.007 0.022,-0.006 0.018,-0.005 0.014,-0.004 0.011,-0.003 0.008,-0.002 0.005,-0.001 0.003,-0.001 0.002,-0.000 0.001,0.000-0.000,0.002 0.083,0.010 0.106,0.019-0.047,0.007 0.024,0.006 0.015,0.015-0.199,0.014 0.158,0.034 0.001,0.037 0.034,0.019-0.029,0.097 0.039,0.065-0.113,0.061-0.115,0.053-0.106,0.044-0.158,0.034-0.176,0.017-0.116,0.094-0.158,0.024-0.067,-0.132 0.082,-0.058 0.021,-0.015-0.034,0.111-0.246,-0.069 0.051,-0.195 0.316,-0.027 0.012,0.058-0.219,-0.066 0.084,-0.062 0.115,-0.058 0.140,-0.049 0.139,-0.040 0.128,-0.031 0.111,-0.023 0.092,-0.016 0.073,-0.010 0.055,-0.006 0.039,-0.003 0.027,-0.001 0.017,0.009 0.085,0.012 0.135,-0.060 0.189,-0.092 0.289,-0.070 0.164,-0.018-0.252,-0.208 0.383,-0.078 0.095,0.230-0.580,-0.015 0.010,-0.150 0.289,-0.003-0.049,0.008-0.073,0.255-0.537,-0.350 0.524,-0.039-0.032,0.004-0.048,0.035-0.056,0.031-0.084,0.027-0.099,0.108-0.173,0.044-0.081</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489.000 715.000,'-0.003'-0.004,"-0.004"-0.007,-0.005-0.008,-0.005-0.007,-0.004-0.007,-0.004-0.005,-0.003-0.004,-0.002-0.003,-0.002-0.002,-0.001-0.002,-0.001-0.001,-0.000-0.000,-0.000-0.000,0.000 0.000,0.000 0.000,0.000 0.000,0.000 0.000,0.000 0.000,0.000 0.000,0.000 0.000,0.000 0.000,0.000 0.000,0.000 0.000,0.000 0.000,0.000 0.000,0.000 0.000,0.000 0.000,0.000 0.000,0.000-0.000,-0.000 0.000,0.000 0.000,0.000 0.000,0.000 0.000,0.000 0.000,0.000 0.000,0.000 0.000,0.000 0.000,0.000 0.000,0.000 0.000,0.000 0.000,-0.000 0.000,0.000 0.000,0.000 0.000,0.000 0.000,0.000 0.000,0.000 0.000,-0.000 0.000,0.000-0.000,0.000 0.000,0.000 0.000,-0.000 0.000,0.000 0.000,0.000-0.000,0.000 0.000,-0.000 0.000,0.000 0.000,0.000 0.000,0.000-0.000,-0.000 0.000,0.000 0.000,-0.017-0.002,-0.033-0.013,-0.039-0.016,-0.040-0.016,-0.038-0.015,-0.034-0.014,0.012-0.002,-0.033-0.034,-0.035-0.017,-0.035-0.004,-0.033 0.006,-0.030 0.013,-0.082 0.001,-0.025 0.024,-0.113-0.059,0.111 0.031,-0.000 0.002,0.008 0.009,-0.019-0.033,0.072 0.012,0.022-0.002,0.013-0.013,0.006-0.021,-0.111-0.074,0.001 0.008,0.113 0.057,-0.003-0.014,-0.065-0.036,-0.008 0.011,-0.067-0.007,-0.004 0.033,0.119 0.074,-0.003 0.022,-0.159-0.033,-0.051-0.016,0.186 0.062,-0.233-0.048,-0.005 0.014,0.016 0.019,0.176 0.052,-0.206-0.034,-0.021-0.022,0.177 0.031,-0.001-0.001,-0.180-0.057,0.011-0.029,-0.066-0.069,0.032-0.044,0.135 0.003,0.066-0.032,-0.006-0.051,0.045 0.018,-0.055-0.073,0.005 0.013,0.007 0.040,-0.029-0.019,0.226 0.172,-0.008 0.012,-0.266-0.111,-0.008 0.052,0.254 0.122,-0.002-0.004,-0.266-0.109,0.002 0.023,0.113 0.073,-0.002 0.008,0.008-0.001,0.015-0.008,-0.013 0.003,-0.044-0.021,0.013-0.011,0.021-0.014,0.409 0.174,-0.397-0.206,-0.018-0.015,0.012-0.021,0.034-0.025,0.024-0.026,0.015-0.026,0.081 0.046,0.032 0.012,-0.025-0.019,0.010 0.034,-0.014-0.018,0.043 0.002,-0.013-0.010,0.003 0.040,-0.010 0.047,-0.018 0.048,-0.040 0.013,0.012 0.013,0.020 0.000,0.023-0.007,0.052 0.019,0.039 0.019,0.039 0.023,0.036 0.023,0.031 0.022,0.025 0.019,0.020 0.016,0.015 0.013,0.011 0.010,0.007 0.007,0.004 0.005,0.002 0.003,0.001 0.002,0.009 0.003,0.019 0.003,0.021 0.003,0.020 0.003,0.018 0.002,0.015 0.002,0.012 0.001,0.009 0.001,0.007 0.001,0.004 0.000,0.003 0.000,0.001 0.000,0.001-0.000,-0.000-0.000,-0.000-0.000,-0.001-0.000,-0.001-0.000,-0.001-0.000,-0.001-0.000,-0.000-0.000,-0.000 0.000,-0.000 0.000,-0.000-0.000,-0.000 0.000,-0.000 0.000,-0.000 0.000,-0.000 0.000,0.000 0.000,0.000 0.000,0.000 0.000,0.000 0.000,0.000 0.000,0.000 0.000,0.000 0.000,0.000 0.000,0.000 0.000,0.000 0.000,0.000 0.000,0.000 0.000,0.000 0.000,-0.000 0.000,0.000 0.000,0.000 0.000,-0.000 0.000,0.000 0.000,0.004 0.026,0.016 0.044,0.018 0.051,0.019 0.051,0.018 0.048,0.075 0.087,-0.007-0.030,0.032 0.027,0.027 0.020,-0.132-0.161,0.158 0.214,0.026 0.002,0.003 0.006,-0.013 0.009,-0.000 0.010,0.009 0.011,-0.046-0.064,-0.015-0.021,-0.002-0.010,0.007-0.002,0.068 0.104,-0.024 0.008,-0.071-0.095,0.007 0.009,0.134 0.143,0.028-0.046,-0.041-0.086,0.062 0.034,0.017-0.002,0.005-0.006,-0.148-0.137,0.150 0.107,-0.019-0.051,-0.019-0.055,0.006-0.057,-0.084-0.109,-0.090-0.104,-0.086-0.092,-0.076-0.077,-0.063-0.061,-0.050-0.046,-0.037-0.033,-0.026-0.022,0.040 0.128,-0.019-0.136,0.003-0.079,-0.032-0.129,-0.039-0.049,0.020 0.117,-0.004-0.013,0.006 0.063,-0.020-0.008,-0.090-0.159,-0.044-0.005,-0.098-0.112,0.009 0.078,0.143 0.276,-0.009 0.013,-0.101-0.081,-0.026 0.045,-0.025 0.026,-0.024 0.012,-0.098-0.047,0.039 0.054,-0.015-0.014,0.064 0.041,0.005-0.005,0.008-0.005,-0.051-0.080,0.063 0.002,0.071 0.007,0.065 0.005,0.068 0.023,0.057 0.024,0.046 0.023,0.051 0.047,0.048 0.032,0.044 0.031,0.039 0.028,0.032 0.024,0.025 0.019,0.019 0.015,0.014 0.011,0.009 0.008,0.006 0.005,0.046 0.042,0.053 0.067,0.058 0.074,0.056 0.072,0.050 0.065,-0.185-0.067,0.167 0.133,0.022 0.046,0.007 0.031,-0.131-0.086,0.017 0.014,0.017 0.003,0.156 0.113,0.019 0.014,-0.013-0.010,-0.035-0.027,0.143 0.120,-0.042-0.017,-0.101-0.065,-0.087-0.054,-0.088-0.057,-0.082-0.055,-0.072-0.048,-0.059-0.041,-0.047-0.032,-0.035-0.025,-0.025-0.018,-0.017-0.012,-0.010-0.008,-0.005-0.004,-0.027 0.000,-0.043 0.013,-0.049 0.016,-0.050 0.017,-0.047 0.017,-0.008 0.041,0.006 0.061,0.019 0.068,0.004 0.105,0.039 0.031,0.039 0.010,0.033 0.003,0.032-0.025,0.025-0.031,0.019-0.032,0.036-0.052,0.043-0.059,0.044-0.059,0.040-0.053,0.034-0.045,0.028-0.036,0.021-0.027,0.015-0.020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761.000 331.000,'-0.008'0.005,"-0.012"0.008,-0.013 0.009,-0.013 0.008,-0.011 0.008,-0.009 0.006,-0.008 0.005,-0.006 0.004,-0.004 0.003,-0.003 0.002,-0.002 0.001,-0.001 0.001,-0.000 0.000,0.000-0.000,0.000-0.000,0.000-0.000,0.000-0.000,0.000-0.000,0.000-0.000,0.000-0.000,0.000-0.000,0.000-0.000,0.000-0.000,0.000-0.000,0.000-0.000,0.000 0.000,0.000 0.000,0.000 0.000,0.000 0.000,0.000 0.000,-0.000 0.000,0.000 0.000,0.000 0.000,0.000 0.000,0.000 0.000,-0.037 0.040,-0.056 0.060,-0.062 0.067,-0.061 0.065,0.018-0.014,-0.037 0.040,0.068-0.029,0.006 0.056,-0.078 0.244,0.042 0.056,0.104-0.235,-0.085 0.195,0.011-0.024,0.022-0.048,0.085-0.167,0.013 0.062,0.051 0.004,0.042 0.045,0.040-0.034,0.094 0.039,0.102-0.081,0.100-0.081,0.015-0.112,0.085-0.044,0.133-0.029,0.055-0.041,-0.180-0.059,0.014-0.036,0.391-0.097,-0.001-0.048,-0.060 0.000,-0.315 0.047,-0.024-0.020,0.188-0.116,-0.097-0.005,-0.074 0.001,-0.096 0.031,-0.081 0.037,-0.065 0.037,-0.050 0.035,-0.036 0.030,-0.025 0.025,-0.016 0.019,-0.009 0.014,-0.004 0.010,-0.000 0.007,0.002 0.004,0.003 0.002,0.003 0.001,0.003-0.000,0.021 0.044,0.027 0.066,0.030 0.074,0.028 0.072,-0.001-0.026,0.027-0.006,0.027-0.019,0.026-0.026,0.023-0.029,0.020-0.030,-0.150-0.079,0.163 0.030,0.008-0.018,0.015-0.016,0.019-0.013,0.021-0.011,0.022-0.009,-0.049-0.025,-0.013-0.035,-0.003-0.043,0.004-0.047,0.120-0.156,-0.043-0.078,-0.179 0.127,-0.022-0.024,0.068-0.247,-0.059-0.043,-0.101 0.228,0.009-0.139,-0.032 0.013,-0.026 0.016,-0.050 0.021,-0.066 0.050,-0.070 0.056,-0.070 0.057,0.005 0.089,-0.040 0.030,-0.062 0.016,-0.006 0.031,0.028 0.049,-0.016 0.048,-0.128 0.077,0.029 0.040</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778.000 334.000,'0.000'0.040,"0.000"0.063,0.000 0.073,0.000 0.075,0.000 0.071,0.000 0.064,0.000 0.054,0.000-0.103,0.000 0.021,0.000 0.168,0.000 0.041,0.000 0.033,0.012-0.334,0.096 0.588,0.036 0.087,-0.034-0.226,0.024 0.197,-0.012-0.019,-0.016-0.004,-0.041-0.282,-0.009-0.015,0.020 0.042,0.029-0.060,0.015-0.070,0.005-0.074,0.043-0.021,-0.017-0.191,-0.024-0.179,-0.026-0.156,-0.025-0.128,-0.022-0.100,-0.018-0.074,-0.014-0.052,-0.011 0.063,-0.005-0.021,-0.004 0.066,-0.002-0.045,-0.025-0.130,-0.041-0.073,-0.012 0.041,-0.012-0.024,-0.006-0.015,-0.001-0.007,-0.023-0.178,0.010 0.016,0.050 0.189,0.040 0.016,0.054-0.216,0.037 0.040,0.044 0.201,0.036 0.047,0.019 0.041,0.005 0.035,0.077-0.051,0.027 0.085,0.026 0.085,0.024 0.077,0.020 0.066,-0.027 0.060,0.007 0.036,0.005 0.028,0.028 0.056,-0.046 0.071,-0.056 0.070,-0.056 0.063,-0.052 0.054,-0.044 0.059,-0.038 0.047,-0.035-0.084,-0.013 0.024,-0.010 0.002,-0.008-0.014,-0.023-0.040,-0.034 0.008,-0.110 0.136,-0.065-0.041,-0.049-0.057</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790.000 334.000,'-0.007'0.022,"-0.011"0.033,-0.012 0.037,-0.012 0.036,-0.011 0.033,-0.009 0.028,-0.007 0.022,-0.006 0.017,-0.004 0.012,-0.003 0.008,-0.002 0.005,-0.001 0.003,0.056-0.032,0.073-0.003,0.085-0.004,0.088-0.004,0.084-0.003,-0.003-0.047,0.043-0.016,0.182-0.065,-0.058-0.078,0.043-0.060,0.038-0.056,0.048-0.082,0.022-0.065,0.003-0.050,-0.012-0.037,-0.301 0.157,0.405-0.313,0.003-0.055,-0.088 0.035,-0.012-0.018,0.007-0.049,-0.065 0.011,-0.075 0.021,0.011-0.032,-0.098 0.154,-0.081 0.168,-0.064 0.162,-0.048 0.145,-0.034 0.122,-0.023 0.097,-0.052-0.002,-0.015 0.082,-0.008 0.126,-0.016 0.058,-0.024-0.146,-0.006 0.040,-0.001 0.224,-0.007 0.076,-0.006-0.057,-0.004 0.019,-0.004 0.238,-0.003 0.033,-0.000-0.320,-0.001-0.005,-0.004 0.499,-0.000-0.071,0.004-0.508,0.000-0.023,-0.002 0.299,0.001-0.057,0.002-0.341,0.000-0.038,-0.050 0.174,-0.076-0.072,-0.088-0.058,-0.114-0.069,0.057-0.144,-0.040-0.034,-0.092 0.008,-0.038 0.001,-0.123 0.014,-0.072-0.020,0.117-0.057,-0.017-0.016,-0.254 0.017,0.006-0.031,0.150-0.038,-0.237-0.005,0.034-0.023,0.155-0.018,0.054-0.055,0.130-0.076,0.123-0.080,0.108-0.076,0.138 0.004,0.098-0.044,0.152 0.025,0.164-0.034,0.127-0.008,0.102-0.006,0.090-0.010,0.095-0.009,0.066 0.010,0.043 0.023,-0.394 0.154,0.451-0.168,0.010 0.011,-0.011-0.000,-0.025-0.009,-0.057 0.009,-0.078 0.022,-0.156 0.042,-0.070-0.006</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643.000 418.000,'-0.008'0.012,"-0.012"0.018,-0.013 0.020,-0.013 0.020,-0.012 0.018,-0.010 0.015,-0.008 0.012,-0.006 0.009,-0.005 0.007,-0.003 0.005,-0.002 0.003,-0.001 0.002,-0.000 0.001,-0.000 0.000,0.000-0.000,0.000-0.000,0.000-0.001,0.000-0.001,0.000-0.001,0.000-0.000,0.000-0.000,0.000-0.000,-0.016 0.036,-0.021 0.049,-0.024 0.054,-0.023 0.053,0.007 0.020,0.015 0.017,0.022 0.008,0.035-0.046,0.019 0.001,0.017 0.001,0.039 0.048,0.059-0.003,0.061-0.005,0.041-0.065,0.051-0.039,0.047-0.044,0.042-0.044,0.036-0.041,-0.036-0.048,0.015-0.022,0.012-0.019,0.120-0.040,0.003-0.063,-0.006-0.062,-0.105 0.013,0.010-0.007,0.064-0.060,0.002-0.060,-0.002-0.068,0.021-0.104,-0.056-0.032,-0.065-0.011,-0.092 0.061,-0.043-0.012,-0.030-0.099,-0.051 0.084,-0.022-0.007,-0.018-0.001,-0.014-0.149,-0.016-0.060,-0.010 0.069,-0.006 0.038,-0.000 0.132,-0.001 0.008,-0.034-0.076,-0.048 0.049,-0.093 0.011,-0.074 0.081,-0.066 0.076,-0.055 0.067,0.072 0.073,-0.014 0.028,-0.010 0.023,0.061 0.023</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985.000 354.000,'0.006'0.006,"0.010"0.009,0.011 0.011,0.010 0.010,0.009 0.009,0.008 0.008,0.006 0.006,0.005 0.005,0.003 0.003,0.002 0.002,0.001 0.001,0.001 0.001,0.000 0.000,0.000 0.000,-0.000-0.000,-0.000-0.000,-0.000-0.000,-0.000-0.000,-0.000-0.000,-0.000-0.000,-0.000-0.000,-0.000-0.000,-0.000-0.000,-0.000-0.000,0.000-0.000,-0.000 0.000,0.000-0.000,0.000 0.000,0.000 0.000,0.000 0.000,0.000 0.000,0.000 0.000,0.000 0.000,0.000 0.000,0.000 0.000,0.000 0.000,0.000 0.000,0.000 0.000,0.000 0.000,0.000 0.000,0.000-0.000,0.000 0.000,0.039 0.083,0.058 0.125,-0.012-0.026,0.041 0.047,0.043 0.043,0.043 0.038,0.017 0.033,-0.002 0.027,-0.031-0.056,0.013-0.015,0.080 0.095,-0.022-0.005,-0.004-0.005,-0.026-0.054,-0.024-0.063,-0.022-0.064,-0.018-0.061,0.029-0.059,0.010-0.083,0.016-0.074,0.019-0.062,0.018-0.050,-0.006-0.057,-0.004-0.064,-0.009-0.061,-0.011-0.055,-0.182 0.205,0.167-0.213,-0.001-0.009,-0.017 0.014,-0.208 0.272,0.263-0.349,-0.003-0.023,-0.023-0.007,-0.179 0.257,0.059-0.125,0.007-0.022,0.095-0.193,-0.017 0.021,-0.076 0.126,-0.019 0.003,0.015-0.085,-0.034 0.047,-0.001 0.022,-0.016 0.122,-0.006 0.123,0.001 0.112,0.005 0.097,0.007 0.079,0.008 0.061,0.007 0.045,0.007 0.031,0.006 0.020,0.004 0.012,-0.080-0.121,-0.005 0.015,0.041 0.097,0.026 0.035,0.011 0.034,0.000 0.031,-0.008 0.028,-0.013 0.024,0.048 0.103,0.030-0.043,-0.018-0.121,0.013-0.052,0.011-0.053,0.008-0.051,0.037-0.036,0.013-0.049,0.011-0.041,-0.161-0.082,0.188-0.116,0.044-0.108,0.094-0.171,0.034-0.134,-0.155 0.133,0.012-0.034,0.340-0.492,0.010-0.093,-0.222 0.245,-0.044-0.001,-0.052 0.020,-0.055 0.033,-0.167 0.357,0.186-0.408,-0.033 0.067,-0.068 0.145,-0.035 0.075,-0.008 0.000,-0.047 0.081,-0.042 0.066,-0.035 0.052,-0.029 0.039</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1017.000 357.000,'0.000'0.018,"0.000"0.027,0.000 0.030,0.000 0.029,0.000 0.026,0.000 0.022,0.000 0.018,0.000 0.013,0.000 0.009,0.000 0.006,0.000 0.004,0.000 0.002,0.000 0.001,0.000-0.000,0.000-0.001,0.000-0.001,0.000-0.001,0.000-0.001,0.000-0.001,0.000-0.001,0.000-0.001,0.000 0.050,0.000 0.060,0.000 0.082,0.000 0.046,0.000-0.176,0.000-0.008,0.000 0.171,0.000 0.006,0.030-0.039,0.047-0.100,0.053-0.116,0.053-0.117,0.049-0.108,0.042-0.094,0.034-0.077,0.027-0.060,-0.062 0.035,0.023-0.035,0.151-0.162,0.054-0.063,0.034-0.040,-0.151 0.153,0.011-0.012,0.256-0.217,0.005 0.064,-0.315 0.254,0.098-0.088,-0.008 0.028,-0.026 0.037,-0.038 0.042,0.039-0.010,-0.108 0.097,-0.106 0.090,-0.095 0.078,-0.080 0.064,-0.064 0.049,-0.048 0.036,-0.035 0.025,-0.024 0.016,-0.015 0.009,-0.008 0.004,-0.003 0.001,0.000-0.001,0.002-0.002,0.003-0.003,0.003-0.003,0.003-0.003,0.003-0.002,0.002-0.002,0.008 0.000,0.010 0.002,0.011 0.003,0.010 0.003,0.009 0.003,0.008 0.003,0.006 0.002,0.004 0.002,0.003 0.001,0.002 0.001,0.001 0.001,0.058-0.020,0.074 0.004,0.086 0.005,0.088 0.005,0.084 0.005,0.011 0.011,0.002 0.033,0.087 0.036,-0.002-0.028,0.012-0.022,0.003-0.028,-0.324-0.145,0.244 0.095,0.001 0.014,0.033 0.028,-0.028-0.004,0.029 0.047,-0.063 0.008,-0.063 0.009,-0.058 0.010,-0.051 0.009,-0.042 0.008,-0.034 0.007</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1298.000 401.000,'0.000'0.011,"0.000"0.017,0.000 0.019,0.000 0.019,0.000 0.017,0.000 0.014,0.000 0.011,0.000 0.009,0.000 0.006,0.000 0.004,0.000 0.003,0.000 0.001,0.000 0.001,0.000 0.000,0.000-0.000,0.000-0.000,0.000-0.001,0.000-0.001,0.000-0.001,0.000-0.000,0.000-0.000,0.000-0.000,0.000-0.000,0.000-0.000,0.000-0.000,0.000-0.000,0.000-0.000,0.000 0.000,0.000 0.000,0.000 0.000,0.000 0.000,0.000-0.015,0.000 0.055,-0.030 0.167,-0.048 0.119,-0.043 0.264,-0.028 0.307,0.004 0.184,0.026 0.040,0.008 0.219,0.022 0.015,0.047-0.658,-0.003 0.283,0.010-0.023,0.006 0.131,0.010-0.068,0.008-0.076,0.006-0.098,0.004-0.106,0.003-0.105,0.002-0.602,0.068 0.567,0.034-0.041,0.017-0.069,0.004-0.083</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1296.000 419.000,'0.021'-0.042,"0.033"-0.066,0.038-0.076,0.039-0.077,0.036-0.072,0.032-0.064,0.027-0.054,0.112-0.091,0.113-0.024,0.130 0.008,-0.042 0.104,0.059 0.000,0.045 0.006,-0.309 0.230,0.383-0.209,0.025 0.003,0.101-0.025,-0.015 0.045,-0.012 0.044,-0.059 0.062,-0.067 0.060,-0.546 0.186,0.250-0.105,-0.040 0.003</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1302.000 417.000,'0.033'0.008,"0.051"0.013,0.059 0.015,0.060 0.015,0.056 0.014,0.050 0.012,0.042 0.010,0.034 0.008,0.026 0.006,-0.044 0.001,0.057 0.034,0.036 0.033,0.020 0.031,0.007 0.029,-0.236-0.101,0.280 0.188,0.011 0.042,-0.002 0.029,-0.265-0.182,0.350 0.329,-0.033 0.046,-0.112-0.044,-0.055 0.013,-0.081-0.082,-0.015-0.026,0.056 0.097,-0.049-0.022</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774.000 537.000,'0.024'-0.024,"0.036"-0.036,0.041-0.041,0.040-0.040,0.036-0.036,0.030-0.030,0.024-0.024,0.018-0.018,0.013-0.013,0.009-0.009,0.006-0.006,-0.070 0.052,-0.021-0.010,-0.024-0.012,-0.026-0.052,-0.078 0.031,-0.078 0.042,-0.072 0.045,-0.062 0.043,-0.050 0.038,-0.039 0.032,-0.029 0.025,-0.020 0.019,-0.013 0.014,0.023 0.009,0.007 0.005,0.010 0.003,0.011 0.001,0.011 0.000,0.012 0.056,0.037 0.084,0.039 0.095,0.053-0.042,-0.064 0.204,-0.004 0.074,0.007 0.043,0.030-0.108,-0.066 0.217,-0.006 0.049,0.054-0.156,0.006 0.011,-0.071 0.380,0.031-0.017,0.058-0.206,0.021-0.028,0.020-0.027,0.018-0.026,0.040-0.024,0.053-0.021,0.084-0.042,0.070-0.055,0.057-0.061,0.045-0.063,-0.125-0.189,0.230 0.099,0.057-0.055,0.043-0.049,0.031-0.042,0.021-0.059,0.013-0.068,0.007-0.048,0.002-0.031,-0.090-0.020,-0.031-0.038,0.146-0.111,-0.034-0.010,-0.063-0.060,-0.131 0.042,-0.025-0.020,-0.018-0.015,0.036-0.111,-0.054-0.024,-0.038-0.068,-0.064-0.011,-0.052 0.083,-0.034 0.107,-0.023 0.123,-0.015 0.123,-0.008 0.112,-0.003 0.096,-0.000 0.078,0.002 0.061,0.003 0.045,0.003 0.031,0.003 0.020,0.003 0.012,-0.010-0.113,0.028 0.016,0.085 0.077,0.059-0.017,-0.019-0.089,0.035-0.022,0.082-0.002,0.041-0.032,-0.074-0.073,0.021-0.040,0.137-0.054,0.015-0.069,0.004-0.061,0.027-0.132,-0.048-0.049,0.013-0.067,0.011-0.073,0.009-0.075,0.055-0.146,-0.036-0.043,-0.050-0.021,-0.057-0.004,-0.096 0.098,-0.045 0.010,-0.043-0.051,-0.091 0.060,-0.088 0.132,-0.073 0.059,-0.161-0.062,-0.116 0.113,-0.065 0.140,-0.323 0.019,-0.092 0.084,0.011 0.138,0.152 0.066,0.011 0.060,0.021 0.052,0.309-0.072,-0.389 0.295,0.040 0.090,0.281-0.177,0.030 0.021,-0.164 0.309,0.109-0.042,0.203-0.286,0.028-0.003</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798.000 533.000,'-0.011'0.046,"-0.018"0.073,-0.021 0.085,-0.022 0.087,-0.021 0.083,-0.018 0.074,0.001-0.034,-0.024 0.043,-0.026 0.040,0.078-0.236,-0.104 0.380,0.006 0.053,0.014 0.035,0.061-0.180,-0.035 0.399,0.025 0.044,0.024 0.008,0.077-0.787,0.006 0.550,0.034 0.000,0.048 0.203,0.023-0.038,-0.015-0.256,0.002-0.061,-0.013-0.124,-0.003-0.028,0.024 0.153,-0.011-0.089</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797.000 536.000,'0.025'-0.008,"0.037"-0.012,0.042-0.014,0.040-0.013,0.036-0.012,0.030-0.010,0.024-0.008,0.018-0.006,0.013-0.004,0.008-0.003,0.005-0.002,-0.038 0.046,0.016 0.048,0.020 0.057,0.021 0.059,0.021 0.057,-0.002 0.052,-0.024 0.040,-0.035 0.031,-0.043 0.072,-0.095 0.015,-0.096 0.005,-0.071-0.050,-0.064-0.001,-0.056-0.001,-0.011-0.049,-0.032 0.002,-0.029 0.003,0.029-0.080,-0.080 0.039,-0.041 0.011,-0.071 0.036,0.002-0.015,0.020-0.024,0.032-0.030</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809.000 535.000,'-0.009'0.027,"-0.014"0.041,-0.016 0.047,-0.016 0.047,-0.014 0.043,-0.012 0.037,-0.010 0.030,-0.008 0.024,-0.006 0.018,0.009 0.047,0.052-0.085,0.037 0.026,0.035 0.078,0.024 0.030,0.039 0.026,0.047 0.021,0.051 0.049,0.012-0.036,0.091-0.012,0.101-0.045,0.053-0.092,0.037-0.173,0.024-0.207,-0.131-0.095,0.011-0.119,0.013-0.095,0.014-0.074,0.126-0.234,0.011-0.103,-0.131 0.103,0.008-0.121,-0.055-0.007,-0.119 0.187,-0.036 0.010,-0.002-0.099,-0.049 0.070,-0.043 0.083,-0.029 0.078,-0.038 0.185,-0.028 0.186,-0.020 0.173,-0.014 0.151,-0.008 0.127,-0.004 0.102,-0.001 0.078,0.032 0.016,0.049 0.074,-0.008-0.160,0.009 0.063,0.044 0.400,0.002 0.100,0.079 0.269,-0.003-0.132,0.005 0.001,-0.007-0.027,-0.063-0.360,0.024 0.219,-0.018-0.058,-0.019-0.069,-0.058-0.442,0.008 0.454,-0.069-0.101,-0.025-0.223,-0.019-0.040,-0.048 0.010,-0.047-0.070,-0.050-0.071,-0.050-0.068,0.036-0.114,-0.028-0.033,-0.217 0.014,-0.097-0.057,-0.175-0.043,0.047-0.024,-0.034 0.006,-0.021 0.019,0.214 0.006,-0.245 0.084,0.016 0.022,0.034 0.004,0.557-0.149</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985.000 553.000,'0.004'0.017,"0.007"0.026,0.007 0.029,0.007 0.029,0.007 0.026,0.006 0.022,0.004 0.018,0.003 0.014,0.002 0.010,0.002 0.007,0.001 0.004,0.001 0.002,0.000 0.001,0.000 0.000,-0.000-0.000,-0.000-0.001,-0.000-0.001,-0.000-0.001,-0.000-0.001,-0.000-0.001,-0.016-0.015,-0.003 0.065,0.029 0.135,0.043 0.106,0.053 0.102,0.056 0.093,0.055 0.177,0.072 0.177,0.042 0.051,-0.061-0.286,0.074 0.116,-0.011-0.050,-0.032-0.068,-0.116-0.327,0.230 0.196,0.014-0.128,-0.026-0.122,0.001-0.124,-0.028-0.147,-0.025-0.131,-0.099-0.083,-0.015-0.078,-0.012-0.073,-0.010-0.066,-0.088 0.014,0.000-0.060,0.009-0.052,0.097-0.287,-0.014-0.057,0.002-0.082,-0.022 0.010,-0.021 0.032,-0.020 0.044,-0.017 0.049,-0.015 0.048,-0.012 0.045,-0.088 0.338,-0.036 0.116,0.193-0.527,0.005 0.020,-0.010 0.163,0.095-0.040,0.013 0.086,-0.004 0.086,-0.015 0.079,-0.021 0.070,-0.023 0.058,-0.026 0.110,0.016 0.126,-0.043 0.059,0.021 0.093,0.081 0.204,-0.011 0.089,-0.067-0.089,0.011 0.027,-0.024-0.055,0.017 0.013,0.139 0.222,-0.013-0.042,-0.043-0.099,0.007-0.022,0.013-0.040,0.016-0.050,0.083 0.018,-0.047-0.115,0.004-0.067,-0.086-0.130,0.010-0.095,-0.038-0.071,0.013-0.064,0.130-0.166,0.023-0.128,0.018-0.120,0.014-0.108,0.074-0.198,0.005-0.091,0.099-0.331,0.079-0.281,-0.015-0.047,-0.343 0.736,-0.004 0.025,0.278-0.585,-0.087 0.136,-0.294 0.606,0.038-0.144,-0.056 0.091,-0.015-0.024,-0.071 0.152,-0.059 0.140,-0.047 0.122,-0.036 0.102,-0.026 0.081,-0.018 0.062,-0.011 0.045</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691.000 478.000,'-0.015'0.022,"-0.023"0.034,-0.026 0.039,-0.026 0.039,-0.024 0.035,-0.020 0.030,-0.017 0.025,-0.013 0.019,-0.010 0.014,-0.007 0.010,-0.004 0.007,0.021-0.006,0.019 0.010,0.023 0.010,0.098-0.229,-0.031 0.236,0.054 0.049,0.062 0.019,0.065-0.004,0.097 0.033,0.058-0.043,0.042-0.051,0.028-0.053,0.018-0.051,0.010-0.046,0.004-0.075,0.047-0.065,0.037-0.070,0.028-0.071,-0.003-0.068,-0.025-0.062,-0.040-0.056,-0.048-0.048,0.012-0.192,-0.129 0.081,-0.049-0.015,-0.045-0.003,-0.021-0.164,-0.087-0.014,-0.097 0.004,-0.077 0.167,-0.046 0.099,-0.057 0.042,-0.150-0.001,-0.067 0.121,-0.020 0.117,-0.018 0.099,-0.005 0.088,-0.014 0.138,-0.037 0.140</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1020.000 561.000,'0.000'0.008,"0.000"0.012,0.000 0.013,0.000 0.013,0.000 0.012,0.000 0.010,0.000 0.008,0.000 0.006,0.000 0.004,0.000 0.003,0.000 0.002,0.000 0.001,0.000 0.000,0.000 0.000,0.000-0.000,0.000-0.000,0.000-0.000,0.000-0.000,0.000-0.000,0.000-0.000,0.000-0.000,0.000-0.000,0.000-0.000,0.000-0.000,0.000-0.000,0.000-0.000,0.000 0.000,0.000 0.000,0.000 0.000,0.000 0.000,0.000 0.000,0.000 0.000,0.000 0.000,0.013 0.015,0.022 0.059,0.027 0.072,0.028 0.077,-0.006-0.061,0.027 0.031,0.155 0.294,0.014-0.017,-0.180-0.354,0.083 0.159,0.018-0.011,0.068 0.096,-0.009-0.001,-0.053-0.117,0.014-0.024,0.125 0.072,0.018-0.067,0.009-0.066,-0.025-0.104,0.017-0.092,-0.016-0.088,-0.002-0.084,-0.007-0.078,-0.010-0.071,0.006-0.062,0.018-0.040,0.012-0.011,0.007 0.010,-0.101 0.080,0.000-0.016,0.006-0.017,0.225-0.286,-0.050 0.044,-0.063 0.070,-0.066 0.079,-0.061 0.077,-0.053 0.069,-0.044 0.059,-0.034 0.047,-0.025 0.036,-0.017 0.026,-0.011 0.017,-0.006 0.011,-0.003 0.006,-0.001 0.002</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1292.000 606.000,'0.000'0.010,"0.000"0.016,0.000 0.018,0.000 0.017,0.000 0.016,0.000 0.013,0.000 0.011,0.000 0.008,0.000 0.006,0.000 0.004,0.000 0.003,0.000 0.002,0.000 0.001,0.000 0.000,0.000-0.000,0.000-0.000,0.000-0.001,0.000-0.000,0.000-0.000,0.000-0.000,0.000-0.000,0.000-0.000,0.000-0.000,0.000-0.000,0.000-0.000,0.000 0.058,0.016 0.086,0.026 0.080,0.032 0.072,-0.032-0.177,0.080 0.407,0.045 0.159,0.052 0.256,0.008 0.101,-0.037-0.223,0.021 0.029,0.041 0.192,-0.004 0.054,-0.024-0.148,0.015-0.018,0.072 0.275,-0.016-0.036,-0.064-0.311,0.011-0.018,-0.035-0.159,-0.006-0.025,0.078 0.326,-0.032-0.077,-0.076-0.278,-0.022-0.047,0.035 0.130,0.014-0.067,-0.023-0.156,0.010 0.005,-0.019-0.055,0.009-0.017,-0.013-0.123,-0.009-0.123,-0.005-0.113,-0.003-0.097,-0.001-0.080,0.000-0.063,0.001-0.047,0.001-0.033,0.001-0.022,0.001-0.013,0.001-0.007,0.001-0.002,-0.042 0.003,-0.010-0.067,0.012-0.060,0.027-0.052,-0.014 0.051,0.026-0.048,0.224-0.478,0.071-0.126,-0.038-0.053,-0.034 0.029,0.012-0.050,-0.007 0.089,0.057-0.144,-0.020-0.013,-0.097 0.260,0.003 0.024,-0.010 0.030,-0.018 0.032,0.010-0.040,-0.037 0.085,-0.063 0.142,-0.030 0.043,0.017-0.120,-0.051 0.113,-0.020 0.076,-0.006 0.080,0.007 0.060,0.015 0.042,0.010 0.046,0.013 0.033,0.011 0.028,0.010 0.023,0.008 0.017,0.006 0.013,0.004 0.009,0.003 0.006,0.002 0.003,0.001 0.001</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965.000 213.000,'0.000'0.010,"0.000"0.015,0.000 0.017,0.000 0.016,0.000 0.015,0.000 0.012,0.000 0.010,0.000 0.007,0.000 0.005,0.000 0.003,0.000 0.002,0.000 0.001,0.000 0.000,0.000-0.000,0.000-0.000,0.000-0.000,0.000-0.001,0.000-0.000,0.000-0.000,0.000-0.000,0.000-0.000,0.000-0.000,0.000-0.000,0.000-0.000,0.000-0.000,0.000-0.000,0.000-0.000,0.008-0.023,0.012-0.033,0.014-0.037,0.013-0.036,0.012-0.032,0.010-0.027,0.008-0.022,0.006-0.017,0.004-0.012,0.003-0.008,0.002-0.005,0.001-0.003,0.000-0.001,0.000-0.000,-0.000 0.001,-0.000 0.001,-0.000 0.001,-0.000 0.001,-0.000 0.001,-0.000 0.001,-0.000 0.001,-0.000 0.001,-0.017 0.025,-0.024 0.036,-0.027 0.040,-0.026 0.039,-0.024 0.036,-0.020 0.030,-0.016 0.024,-0.012 0.018,-0.009 0.013,-0.006 0.009,-0.004 0.006,-0.002 0.003,-0.001 0.001,-0.000 0.000,0.000-0.001,0.001-0.001,0.001-0.001,0.001-0.001,0.001-0.001,0.001-0.001,0.000-0.001,0.000-0.001,0.015-0.035,0.024-0.055,0.027-0.061,0.027-0.060,0.024-0.054,0.020-0.045,0.016-0.036,0.012-0.028,0.009-0.020,0.006-0.013,0.004-0.008</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999.000 238.000,'-0.002'0.006,"-0.003"0.008,-0.003 0.009,-0.003 0.009,-0.003 0.008,-0.002 0.007,-0.002 0.006,-0.001 0.004,-0.001 0.003,-0.001 0.002,-0.000 0.001,-0.000 0.001,-0.000 0.000,0.000-0.000,0.000-0.000,0.000-0.000,0.000-0.000,0.000-0.000,0.000-0.000,0.000-0.000,0.000-0.000,0.000-0.000,0.000-0.000,0.000-0.000,0.000-0.000,0.000-0.000,0.000-0.000,0.000 0.000,0.000 0.000,0.000 0.000,0.000 0.000,0.000 0.000,0.000 0.000,0.000 0.000,0.000 0.000,0.000 0.000,-0.000 0.000,0.000 0.000,0.000 0.000,0.000 0.000,-0.000 0.000,0.000 0.000,0.000 0.000,0.000 0.000,-0.000 0.000,0.000 0.000,-0.000 0.000,0.000 0.000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1030.000 265.000,'2.000'0.000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1063.000 288.000,'0.000'0.011,"0.000"0.016,0.000 0.018,0.000 0.018,0.000 0.016,0.000 0.014,0.000 0.011,0.000 0.009,0.000 0.006,0.000 0.004,0.000 0.003,0.000 0.002,0.000 0.001,0.000 0.000,0.000-0.000,0.000-0.000,0.000-0.001,0.000-0.001,0.000-0.001,0.000-0.000,0.000-0.000,0.000-0.000,0.000-0.000,0.000-0.000,0.000-0.028,0.000-0.037,0.000-0.042,0.000-0.042,0.000-0.039,0.000-0.033,0.000-0.027,0.000-0.021,0.000-0.016,0.000-0.011,0.000-0.007,0.000-0.004,0.000-0.002,0.000-0.001,0.000 0.000,0.000 0.001,0.000 0.001,-0.005 0.028,-0.007 0.045,-0.008 0.050,-0.008 0.050,-0.007 0.045,-0.006 0.039,-0.005 0.032,-0.004 0.025,-0.003 0.018,-0.002 0.013,-0.001 0.008,-0.001 0.005,-0.000 0.002,-0.000 0.001,0.000-0.001,0.000-0.001,0.000-0.002,0.000-0.002</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1092.000 313.000,'2.000'0.000</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1130.000 335.000,'2.000'0.000</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1158.000 365.000,'2.000'0.000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1022.000 402.000,'0.000'0.017,"0.000"0.026,0.000 0.029,0.000 0.029,0.000 0.026,0.000 0.022,0.000 0.018,0.000 0.014,0.000 0.010,0.000 0.007,0.000 0.005,0.000 0.003,0.000 0.001,0.000 0.000,0.000-0.000,0.000-0.014,0.000 0.065,0.000 0.081,-0.012-0.111,-0.091 0.620,-0.065 0.221,-0.054 0.142,0.044-0.319,-0.124 0.483,-0.055 0.139,-0.198 0.642,0.069-0.377,-0.031 0.002,-0.061 0.177,0.037-0.087,0.082-0.319,0.013-0.129,-0.017 0.007,0.054-0.171,0.030-0.095,0.061-0.191,0.080-0.247,0.069-0.213,0.086-0.261,0.070-0.211,0.069-0.207</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763.000 501.000,'-0.017'0.026,"-0.027"0.040,-0.031 0.046,-0.031 0.046,-0.028 0.043,-0.025 0.037,-0.021 0.031,-0.016 0.025,-0.012 0.019,0.050-0.052,0.011 0.023,0.045-0.056,0.009 0.019,0.010 0.097,0.056-0.006,0.109 0.017,0.130-0.038,0.190-0.020,0.000-0.111,0.070-0.062,0.059-0.065,-0.097-0.042,0.265-0.076,0.047-0.091,0.028-0.091,0.015-0.070,0.415-0.254,0.053-0.077,-0.800 0.399,0.686-0.428,-0.062-0.015,-0.095 0.017,-0.796 0.535,0.413-0.356,-0.072-0.015,0.031-0.162,-0.116-0.002,-0.181 0.172,-0.089 0.035,-0.122-0.158,-0.185 0.120,0.045 0.334,-0.221-0.106,-0.099 0.056,-0.068 0.050,-0.232 0.100,0.183 0.085,-0.021 0.066,0.004 0.064,0.023 0.061,-0.148 0.167,0.095 0.022</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1023.000 404.000,'0.018'0.037,"0.029"0.058,0.033 0.067,0.034 0.068,0.032 0.063,0.028 0.056,0.023 0.047,0.019 0.038,-0.075-0.149,0.019 0.038,0.115 0.293,-0.001 0.101,-0.018 0.085,-0.057 0.055,-0.024 0.151,-0.041-0.044,-0.019 0.063,0.002 0.369,-0.028 0.028,-0.029-0.163,-0.016-0.016,-0.011 0.349,-0.017-0.354,-0.008-0.060,-0.007 0.053,-0.005-0.108,-0.005-0.011,-0.002-0.132,0.004-0.448,-0.005 0.229,0.001-0.177,0.002-0.158</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1019.000 419.000,'0.022'0.000,"0.035"0.000,0.040 0.000,0.041 0.000,0.038 0.000,0.034 0.000,0.028 0.000,0.023 0.000,0.018 0.000,0.013 0.000,-0.043 0.000,0.023 0.000,0.027 0.000,0.029 0.000,0.163 0.074,0.069 0.058,-0.038 0.019,-0.244-0.069,0.000-0.003</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1039.000 400.000,'0.000'0.064,"0.000"0.103,0.000 0.122,0.000 0.126,0.000 0.121,0.000 0.110,0.000 0.037,0.000 0.074,0.000 0.065,-0.024 0.007,-0.039 0.081,0.042-0.673,-0.184 1.269,-0.051 0.204,0.052-0.457,-0.029 0.051,-0.051 0.246,0.001 0.040,0.078-0.397,0.011-0.005,-0.073 0.596,0.040-0.136,0.041-0.174,0.147-1.162,-0.093 0.957,0.030-0.127,0.026-0.151,0.058-0.768,-0.030 0.578,0.015-0.103,0.012 0.008,0.014-0.158</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1032.000 417.000,'0.027'-0.018,"0.041"-0.027,0.045-0.030,0.044-0.029,0.039-0.026,0.033-0.022,0.026-0.018,0.020-0.013,0.014-0.009,0.010-0.006,0.029 0.030,0.086 0.020,0.098 0.024,-0.169 0.059,0.243-0.044,0.044-0.030,-0.127 0.024,0.010-0.001,0.106-0.036,0.041-0.030,0.045-0.036,0.046-0.039</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1055.000 398.000,'-0.033'0.050,"-0.053"0.079,-0.062 0.093,-0.064 0.097,-0.044 0.111,-0.052 0.150,0.095-0.124,-0.000 0.082,-0.028 0.230,0.014 0.149,-0.095 0.664,-0.012 0.167,0.109-0.481,0.014 0.041,-0.053 0.601,0.043-0.042,0.104-0.727,-0.019 0.496,0.030-0.080,0.026-0.123,0.035-0.467,0.010-0.046,0.008-0.060,-0.019 0.186,-0.029-0.098</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1046.000 422.000,'0.024'-0.016,"0.037"-0.025,0.042-0.028,0.042-0.028,0.039-0.026,0.033-0.022,0.027-0.018,0.022-0.014,0.016-0.011,0.012-0.008,-0.067 0.051,0.049-0.023,0.122-0.038,0.087-0.000,0.330-0.037,-0.100 0.066,0.027 0.021,-0.000 0.022</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1059.000 426.000,'0.034'0.009,"0.053"0.013,0.061 0.015,0.061 0.015,0.057 0.014,0.050 0.012,0.041 0.010,0.033 0.008,0.025 0.006,0.123-0.080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1098.000 398.000,'0.015'-0.022,"0.023"-0.034,0.026-0.039,0.026-0.039,0.024-0.035,0.020-0.030,0.016-0.025,0.013-0.019,0.010-0.014,0.007-0.010,0.004-0.007,-0.021-0.006,-0.019-0.029,-0.043 0.018,-0.034 0.063,-0.008-0.002,0.011-0.135,-0.017-0.021,-0.017 0.026,-0.010-0.018,-0.007-0.041,-0.008 0.029,-0.080-0.064,-0.085 0.004,-0.071 0.050,-0.058 0.063,-0.046 0.066,-0.034 0.063,-0.029 0.082,-0.007 0.092,0.001 0.088,0.159 0.046,-0.019 0.078,-0.021 0.083,-0.134 0.260,-0.033 0.170,-0.089 0.318,-0.020 0.216,0.054-0.008,-0.006 0.105,-0.169 0.570,-0.040 0.340,0.080 0.026,0.307-1.041,0.010-0.004,-0.168 0.782,0.064-0.089,0.195-0.780,-0.045 0.328,0.019-0.070,0.010-0.084,-0.032 0.209,0.080-0.404,0.027-0.109,0.027-0.109,0.107-0.672,-0.075 0.521,0.023-0.121</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1087.000 410.000,'0.024'0.000,"0.036"0.000,0.041 0.000,0.040 0.000,0.036 0.000,0.030 0.000,0.024 0.000,0.018 0.000,0.013 0.000,0.009 0.000,0.006 0.000,-0.038 0.024,0.062 0.039,0.097 0.035,0.064 0.015,0.056 0.004,-0.394-0.090,0.709 0.100,0.115-0.013,0.041-0.017</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1104.000 408.000,'-0.010'0.032,"-0.016"0.049,-0.019 0.057,-0.019 0.058,-0.018 0.054,-0.016 0.048,-0.013 0.040,0.068-0.179,-0.059 0.264,-0.021 0.086,-0.025 0.069,-0.010 0.069,0.040-0.125,0.003 0.042,-0.046 0.352,0.018 0.022,0.032-0.137,0.017-0.061,0.016-0.078,0.015-0.087</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838.000 465.000,'-0.009'0.013,"-0.013"0.020,-0.015 0.023,-0.015 0.023,-0.014 0.021,-0.012 0.018,-0.010 0.014,-0.007 0.011,-0.005 0.008,-0.004 0.006,-0.002 0.004,-0.001 0.002,-0.001 0.001,-0.000 0.000,0.000-0.000,0.000-0.001,0.000-0.001,0.000-0.001,0.000-0.001,0.040-0.023,0.063-0.037,0.071-0.042,0.070-0.041,0.063-0.037,0.054-0.032,0.043-0.026,0.033-0.020,-0.073-0.008,0.012-0.050,0.011-0.060,0.062-0.142,-0.030-0.066,-0.042-0.085,-0.071 0.037,-0.035-0.014,-0.033-0.001,-0.054 0.162,-0.005-0.047,-0.016 0.001,-0.004-0.162,-0.024 0.065,-0.017 0.079,-0.023 0.146,-0.027 0.127,-0.029 0.132,-0.027 0.126,-0.025 0.114,0.043-0.060,-0.000 0.036,-0.012 0.252,0.071 0.064,0.039-0.218,0.036-0.008</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1119.000 393.000,'-0.009'0.027,"-0.014"0.041,-0.016 0.047,-0.016 0.047,-0.014 0.043,-0.012 0.037,-0.010 0.031,-0.008 0.024,-0.006 0.018,0.027 0.059,-0.063 0.420,-0.053 0.232,0.070-0.412,-0.024 0.066,-0.212 0.768,-0.032 0.022,-0.052 0.114,0.075-0.326,-0.022 0.010,-0.116 0.358,0.027-0.040,0.005 0.174,0.125-0.420,0.022-0.096,0.016-0.111,0.026-0.085,0.032-0.094,0.035-0.096,0.035-0.093,0.039 0.092,0.123-0.193</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1136.000 398.000,'0.000'0.028,"0.000"0.043,0.000 0.048,0.000 0.048,0.000 0.043,0.000 0.037,0.000 0.030,0.000 0.023,0.000 0.017,0.000 0.006,-0.028 0.272,-0.043 0.135,-0.048 0.106,0.093-0.671,-0.178 0.759,-0.133 0.356,-0.083 0.146,-0.001-0.101,-0.038 0.026,-0.029 0.002,-0.021-0.015,-0.187 0.293,0.147-0.405,0.032-0.098,0.047-0.107,-0.031 0.061,0.062-0.139,0.107-0.233</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1127.000 411.000,'0.018'-0.006,"0.028"-0.009,0.032-0.011,0.032-0.011,0.030-0.010,0.026-0.009,0.021-0.007,0.017-0.006,0.013-0.004,0.009-0.003,0.006-0.002,0.004-0.001,0.002-0.001,-0.065 0.035,0.062 0.003,0.200-0.008,0.114 0.006,0.102 0.007,0.089 0.006,0.076 0.006,0.063 0.005,0.035 0.005,0.013 0.004,-0.003 0.003,-0.461 0.004</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1146.000 414.000,'0.050'0.000,"0.080"0.000,0.095 0.000,0.099 0.000,0.096 0.000,0.155-0.037,0.107-0.058,-0.078-0.047,0.029-0.056,0.006-0.046,-0.010-0.037,-0.152 0.063,0.087-0.055,0.003-0.022,-0.018-0.006,-0.034 0.007,0.105-0.088,-0.036-0.010,-0.112 0.057,-0.056 0.025,-0.138 0.083,-0.034-0.003,0.055-0.163,-0.152 0.061,-0.143 0.078,-0.125 0.082,-0.103 0.077,-0.081 0.068,-0.060 0.056,0.069 0.033,-0.029 0.050,-0.029 0.054,-0.027 0.054,0.080-0.013,-0.016 0.054,-0.322 0.426,-0.024 0.154,0.156-0.173,-0.152 0.255,-0.005 0.062,0.221-0.293,0.032-0.006,0.087-0.106,0.031-0.008,-0.134 0.403,0.103-0.131,0.183-0.265,0.090-0.174,0.058-0.034,0.130 0.060,0.131-0.066,0.128-0.088,0.119-0.099</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1167.000 412.000,'-0.011'0.034,"-0.018"0.054,-0.021 0.064,-0.022 0.065,-0.021 0.062,-0.019 0.056,0.016-0.025,0.002 0.032,-0.051 0.170,-0.044 0.090,0.028-0.065,-0.058 0.273,0.021 0.015,0.069-0.259,0.010-0.013,0.020-0.072,0.019-0.076,0.009-0.061,0.022-0.166,0.018-0.159,0.013-0.142,0.009-0.119,0.006-0.095,0.026 0.020,0.041-0.078,0.057-0.267,0.017-0.169,-0.043 0.289,0.021-0.046,0.153-0.523,0.064-0.076,-0.010 0.215,0.041 0.014,0.028 0.040,0.017 0.056,0.040 0.080,0.023 0.094,0.009 0.099,-0.000 0.098,-0.361 0.373,0.553-0.323,0.027 0.124,-0.209 0.163,0.001 0.075,-0.070 0.054,0.003 0.034,0.149 0.051,0.001 0.031,-0.003 0.018,-0.005 0.007,0.200 0.044,-0.032-0.015,-0.457-0.108,0.417-0.047,0.033-0.094</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43.000 312.000,'2.000'0.000</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43.000 312.000,'-0.002'0.012,"-0.003"0.017,-0.003 0.019,-0.003 0.019,-0.003 0.017,-0.002 0.014,-0.002 0.011,-0.001 0.008,-0.001 0.006,-0.001 0.004,-0.000 0.002,-0.000 0.001,-0.000 0.000,0.000-0.000,0.000-0.000,0.000-0.001,0.000-0.001,0.000-0.001,0.000-0.000,0.000-0.000,0.000-0.000,0.000-0.000,0.000-0.000,0.000-0.000,0.000-0.000,0.000-0.000,0.000-0.000,0.000 0.000,0.000 0.000,-0.000 0.000,-0.000 0.000,0.000 0.000,-0.000 0.000,-0.000 0.000,0.000 0.000,0.000 0.000,-0.000 0.000,0.000 0.000,0.000 0.000,0.000 0.000,0.000 0.000,0.000 0.000,-0.000 0.000,0.000 0.000,-0.000-0.000,0.000 0.000,-0.000 0.000,0.005 0.014,0.002 0.057,0.002 0.068,0.007-0.123,-0.001 0.149,0.001 0.080,-0.000 0.265,0.001 0.117,0.001 0.095,0.001 0.075,0.001 0.210,0.001 0.007,0.001-0.026,-0.029 0.057,-0.048 0.055,0.000-0.259,-0.010 0.012,-0.018 0.153,0.001 0.003,0.017-0.146,0.006-0.002,-0.010 0.250,0.014-0.066,0.025-0.312,0.008-0.051,0.008-0.050,0.007-0.046,0.037 0.219,0.068-0.087,0.038-0.045,-0.013-0.216,0.002-0.067,-0.003-0.072,-0.002-0.041,-0.011-0.056,-0.012-0.044,-0.013-0.033,-0.002 0.035,-0.018-0.037,-0.015-0.028,-0.012-0.021,-0.009-0.014,-0.006-0.009,-0.004-0.005,-0.002-0.002,-0.001-0.000,-0.000 0.001,-0.009-0.019,-0.013-0.025,-0.015-0.028,-0.015-0.027,-0.013-0.024,-0.011-0.021,-0.009-0.017,-0.007-0.013,-0.005-0.009,-0.003-0.006,-0.002-0.004,-0.001-0.002,-0.000-0.001,-0.000-0.000,0.000 0.000,0.000 0.001,0.000 0.001,0.000 0.001,0.000 0.001,-0.013-0.014,-0.034-0.023,-0.040-0.026,-0.041-0.027,-0.038-0.025,-0.078-0.007,0.039 0.028,-0.023 0.007,-0.016 0.009,0.165 0.043,-0.307-0.058,-0.029-0.020,-0.007-0.027,0.284 0.080,-0.417-0.109,-0.039-0.027,-0.002-0.027,0.015 0.030,-0.052 0.008,-0.049-0.009,-0.045-0.021,-0.016-0.005,0.005 0.007,-0.217-0.030,0.001 0.033,0.216 0.019,-0.327-0.087,0.010 0.016,0.535 0.130,-0.005 0.011,-0.014 0.012,-0.020 0.012,-0.127 0.000,-0.001 0.016,-0.124 0.008,-0.011 0.017,-0.101 0.012,0.042 0.016,0.237 0.014,0.004 0.006,-0.195 0.005,0.040 0.006,0.324 0.001,0.020 0.001,-0.326 0.042,0.059 0.058,0.340-0.031,-0.151 0.036,0.015 0.003,0.040-0.003,0.056-0.007,-0.014 0.030,0.038 0.034,0.020 0.020,0.035-0.003,0.031-0.013</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12.000 320.000,'0.013'-0.004,"0.020"-0.007,0.022-0.007,0.022-0.007,0.020-0.007,0.017-0.006,0.013-0.004,0.010-0.003,0.007-0.003,0.005-0.002,0.003-0.001,0.002-0.001,0.001-0.000,0.000-0.000,-0.000 0.000,-0.001 0.000,-0.001 0.000,-0.001 0.000,-0.001 0.000,-0.001 0.000,-0.011 0.041,-0.004 0.059,-0.005 0.068,-0.004 0.068,-0.004 0.063,-0.003 0.055,-0.003 0.046,-0.002 0.036,-0.002 0.027,-0.030-0.075,-0.008 0.018,-0.009 0.043,-0.010 0.059,-0.032-0.090,-0.028 0.023,-0.102 0.356,-0.092 0.079,0.064-0.321,-0.009 0.007,-0.054 0.173,0.005-0.015,0.013-0.027,0.082-0.322,-0.138 0.373,-0.004-0.021,0.011-0.033,0.080-0.198,-0.029 0.124,0.023-0.043,0.024-0.055,0.018-0.027,0.024-0.049,0.021-0.042,0.018-0.034,0.034 0.010,0.049-0.043,0.050-0.038,0.047-0.032,0.041-0.026,0.035-0.020,0.028-0.015,0.026-0.016,0.006-0.025,-0.002-0.025,-0.006-0.022,-0.009-0.019</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9.000 328.000,'0.025'0.008,"0.038"0.013,0.043 0.014,0.043 0.014,0.039 0.013,0.033 0.011,0.027 0.009,0.021 0.007,0.016 0.005,0.011 0.004,-0.121-0.045,0.015-0.003,0.122 0.011,0.074-0.008,0.058-0.008,0.044-0.008,0.032-0.007,0.022-0.007,-0.128-0.023,0.008-0.026,0.380-0.088,-0.010-0.031</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24.000 325.000,'0.031'0.008,"0.048"0.012,0.055 0.014,0.055 0.014,0.051 0.013,0.045 0.011,0.037 0.009,0.030 0.007,0.022 0.006,0.016 0.004,-0.080-0.008,0.004 0.021,0.004 0.025,0.057 0.060,0.000 0.034,-0.002 0.029,0.022 0.031,-0.029-0.020,-0.034-0.034,-0.034-0.040,-0.032-0.040,-0.028-0.037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880.000 437.000,'-0.005'0.016,"-0.008"0.024,-0.009 0.027,-0.009 0.026,-0.008 0.023,-0.006 0.019,-0.005 0.015,-0.004 0.012,-0.003 0.008,-0.002 0.005,-0.001 0.003,-0.001 0.002,-0.000 0.001,0.000-0.000,0.000-0.001,0.000-0.001,0.000-0.001,0.060-0.015,0.077 0.033,0.093 0.040,0.097 0.043,0.033-0.022,0.054-0.005,0.045-0.016,0.037-0.022,0.092-0.006,0.023-0.035,-0.115-0.077,0.008-0.050,0.111-0.052,-0.044-0.044,-0.132-0.023,-0.010-0.041,0.026-0.145,-0.022-0.095,-0.018-0.067,-0.014-0.044,-0.026-0.056,-0.033-0.039,-0.037-0.025,-0.096 0.138,-0.044-0.008,-0.032-0.164,-0.051-0.003,-0.061 0.027,-0.065 0.047,-0.095 0.007,-0.074 0.083,-0.020 0.117,-0.045 0.063,0.012 0.079,-0.029 0.040,-0.063 0.048,0.011 0.079</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31.000 321.000,'-0.041'0.051,"-0.063"0.078,-0.071 0.089,-0.071 0.088,-0.065 0.081,-0.056 0.070,-0.046 0.057,-0.036 0.044,-0.006 0.052,0.050 0.005,0.017 0.049,0.087-0.098,0.021 0.022,0.085-0.154,0.018-0.017,-0.046 0.184,0.041-0.023,0.063-0.159,0.022-0.038</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30.000 321.000,'0.009'-0.034,"0.013"-0.052,0.015-0.059,0.014-0.058,0.013-0.052,0.011-0.044,0.009-0.036,0.007-0.027,0.005-0.020,0.003-0.014,-0.002 0.132,0.058-0.014,0.118-0.040,0.079-0.009,0.063-0.014,0.049 0.006,0.037 0.020,0.026 0.029,0.017 0.034,-0.144 0.084,-0.017 0.020,0.235-0.055,-0.100 0.058,-0.106 0.048,-0.100 0.038,-0.088 0.028,-0.073 0.020,-0.058 0.013,-0.071 0.064,-0.073 0.090,-0.069 0.098,0.027-0.034,-0.007 0.068,-0.002 0.077,0.002 0.080,-0.019 0.259,0.013 0.107,0.024-0.024,0.012 0.057,0.007 0.166,0.014 0.041,0.015-0.050,0.004 0.464,0.012 0.013,0.083-0.089,0.017-0.301,0.018-0.044,-0.021-0.279,0.001-0.009,0.038 0.347,-0.009-0.056,-0.022-0.195,-0.011-0.096,0.001 0.025</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32.000 330.000,'0.027'-0.018,"0.040"-0.027,0.045-0.030,0.044-0.029,0.039-0.026,0.033-0.022,0.026-0.018,0.020-0.013,0.014-0.009,0.010-0.006,-0.069 0.062,0.022 0.012,0.098 0.014,0.171-0.024,0.114-0.029,-0.081 0.031,0.061 0.000,0.142-0.012,0.027 0.012</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787.000 172.000,'0.011'-0.004,"0.017"-0.006,0.019-0.006,0.019-0.006,0.017-0.006,0.014-0.005,0.012-0.004,0.009-0.003,0.006-0.002,0.004-0.001,0.003-0.001,0.001-0.001,0.001-0.000,0.000-0.000,-0.000 0.000,-0.000 0.000,-0.001 0.000,-0.001 0.000,-0.000 0.000,-0.000 0.000,-0.000 0.000,-0.000 0.000,-0.000 0.000,0.009 0.007,0.032 0.005,0.037 0.005,0.038 0.005,0.035 0.005,-0.018 0.005,0.018 0.003,0.015 0.002,0.050 0.002,-0.011 0.002,-0.019 0.001,-0.023 0.001,-0.024 0.001,-0.023 0.000,-0.045 0.043,-0.032 0.068,-0.032 0.081,-0.042 0.034,-0.020 0.065,-0.018 0.064,-0.016 0.123,-0.031-0.057,-0.030 0.065,-0.070 0.300,-0.065 0.132,-0.069 0.268,-0.020 0.122,0.036-0.252,-0.024 0.027,-0.118 0.537,0.013 0.037,0.146-0.672,0.014-0.007,-0.030 0.295,0.030-0.059,0.029-0.052,0.028-0.045,0.010 0.221,0.033-0.136,0.027-0.176,0.022-0.278,0.012-0.139,0.009-0.129</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783.000 185.000,'0.024'0.000,"0.037"0.000,0.042 0.000,0.042 0.000,0.039 0.000,0.033 0.000,0.028 0.000,0.022 0.000,0.016 0.000,0.012 0.000,-0.067 0.000,0.049 0.000,0.007 0.000,0.055 0.000,0.358 0.000,0.070 0.000,-0.218 0.000,0.008 0.000,0.246 0.000,-0.018 0.000,-0.069 0.000,-0.060 0.000,-0.050 0.000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809.000 180.000,'0.008'0.025,"0.013"0.038,0.014 0.043,0.014 0.043,0.013 0.039,0.011 0.033,0.009 0.027,0.007 0.021,0.005 0.016,0.004 0.011,-0.004-0.047,0.023 0.009,0.028 0.011,-0.109-0.201,0.228 0.429,0.031 0.102,-0.072-0.151,0.023 0.023,0.084 0.165,-0.011 0.013,0.077 0.035,-0.081-0.168,-0.016-0.031,-0.026-0.029</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816.000 180.000,'-0.049'0.037,"-0.077"0.058,-0.089 0.067,-0.090 0.068,-0.084 0.063,-0.074 0.056,-0.050 0.047,-0.031 0.038,0.225-0.123,-0.158 0.255,0.000 0.064,0.123-0.118,0.026 0.016,-0.072 0.168,0.009 0.000,0.105-0.179,0.024-0.037,-0.084 0.206,0.071-0.057</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826.000 169.000,'0.022'0.007,"0.035"0.012,0.040 0.013,0.041 0.014,0.038 0.013,0.034 0.011,0.028 0.009,0.023 0.008,0.018 0.006,0.013 0.004,0.061 0.069,0.037 0.081,0.020 0.083,0.007 0.078,-0.330-0.325,0.451 0.415,-0.028-0.035,-0.013-0.018,-0.115-0.122,0.000-0.029,0.061-0.000,0.007-0.044,-0.108-0.087,0.008-0.023,0.260 0.032,0.010-0.052,-0.261-0.076,-0.021-0.037,0.240-0.136,-0.031-0.119,-0.137-0.053,0.005-0.087,-0.000-0.060,-0.004-0.037,-0.115 0.119,0.108-0.194,-0.051-0.004,-0.142 0.202,-0.025 0.020,0.063-0.133,-0.066 0.158,-0.056 0.169,-0.045 0.162,-0.035 0.144,-0.025 0.122,-0.018 0.098,-0.011 0.076,-0.006 0.055,-0.008-0.192,-0.024 0.037,-0.017 0.060,-0.012 0.076,-0.054 0.438,-0.004 0.165,-0.004-0.038,-0.031 0.057,0.010-0.112,-0.002 0.020,0.013-0.135,-0.017 0.011,-0.103 0.474,0.002-0.004,-0.011 0.030,0.016-0.128,0.019-0.152,0.019-0.156,0.018-0.149,0.016-0.133,0.014-0.114,0.141-0.444,-0.118 0.639,0.016 0.131,0.031-0.046</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830.000 182.000,'0.046'0.011,"0.073"0.018,0.085 0.021,0.087 0.022,0.083 0.021,0.074 0.019,-0.034-0.016,0.043-0.002,0.040-0.006,-0.224-0.046,0.634 0.011,0.187-0.073,-0.397-0.008,0.040-0.012,0.038-0.008,0.036-0.005,0.450-0.063,-0.015-0.047,-0.310 0.023,-0.040-0.005,0.293-0.059,-0.109 0.017</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1000.000 177.000,'0.015'-0.023,"0.024"-0.035,0.027-0.040,0.026-0.039,0.024-0.036,0.020-0.030,0.016-0.024,0.013-0.019,0.009-0.014,0.006-0.009,0.004-0.006,0.035 0.014,0.044 0.036,0.047 0.042,0.046 0.042,-0.007 0.026,-0.004 0.005,-0.014-0.004,-0.019-0.009,-0.021-0.012,-0.011-0.009,-0.002-0.008,0.003-0.006,0.006-0.004,0.008-0.003,0.008-0.002,-0.032 0.045,0.112-0.014,0.025 0.021,0.011 0.022,-0.027 0.025,-0.003 0.017,-0.006 0.014,0.005 0.029,-0.063 0.040,-0.072 0.041,-0.071 0.038,-0.065 0.034,-0.056 0.028,-0.046 0.022,-0.036 0.017,-0.027 0.012,-0.019 0.008,-0.012 0.005,-0.007 0.003,-0.004 0.001,0.001-0.020,-0.034 0.063,-0.042 0.078,-0.046 0.086,0.040-0.076,-0.005 0.032,-0.190 0.471,-0.038 0.094,0.118-0.185,0.050-0.065,0.019 0.017,-0.002 0.110,0.031-0.012,0.031-0.024,0.030-0.032,0.027-0.036,0.024-0.037,0.021-0.059,0.018-0.072,0.016-0.113,0.009-0.030,0.008 0.049,0.008-0.042,0.005-0.039,0.003-0.035,0.005 0.052,0.000-0.032,-0.001-0.024</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917.000 396.000,'0.017'0.011,"0.026"0.017,0.029 0.020,0.029 0.019,0.026 0.017,0.022 0.015,0.018 0.012,0.014 0.009,0.010 0.007,0.007 0.005,0.004 0.003,0.002 0.002,0.001 0.001,0.000 0.000,-0.000-0.000,-0.006-0.007,0.002-0.003,0.003-0.003,0.003-0.003,0.003-0.003,0.003-0.002,0.002-0.002,0.002-0.001,0.001-0.001,-0.008-0.051,0.014-0.066,0.016-0.077,0.017-0.079,0.016-0.075,0.014-0.067,-0.034 0.013,0.023-0.038,-0.068 0.062,-0.004-0.022,0.188-0.315,0.018-0.037,-0.059 0.013,-0.040-0.019,-0.049-0.002,-0.125 0.276,0.044-0.184,-0.046 0.082,-0.040 0.087,-0.106 0.084,-0.141 0.076,-0.153 0.065,-0.061 0.060,-0.070 0.035,0.007 0.029,-0.032 0.017,0.100 0.025,-0.015 0.029,-0.253 0.085,0.043 0.030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1003.000 182.000,'0.039'-0.010,"0.059"-0.015,0.066-0.017,0.065-0.016,0.058-0.015,0.049-0.012,0.039-0.010,0.030-0.007,0.022-0.005,-0.103 0.032,0.016 0.006,0.114-0.006,0.022 0.013,-0.185 0.029,0.010 0.004,0.237-0.007,0.020 0.010,-0.083 0.057,0.056 0.045,0.000 0.025,-0.011 0.011,-0.071-0.007,0.132 0.032,-0.030-0.017</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1027.000 175.000,'0.000'0.040,"0.000"0.063,0.000 0.073,0.000 0.075,0.000 0.071,0.000 0.064,0.000 0.054,0.000-0.027,0.000 0.063,0.000 0.070,0.000 0.071,0.000-0.129,0.000 0.020,0.000 0.205,0.000 0.023,0.000 0.013,0.000-0.176,0.000 0.261,0.000-0.024,0.000-0.043,0.000-0.593,0.000 0.591,0.000-0.064,0.000-0.122,0.000-0.035,0.000-0.107,0.000-0.045</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1030.000 177.000,'-0.069'0.069,"-0.105"0.105,-0.118 0.118,-0.116 0.116,-0.104 0.104,0.071-0.012,0.017 0.079,0.098-0.099,-0.003 0.023,-0.158 0.287,-0.012 0.061,0.210-0.323,-0.144 0.316,0.018-0.018,0.017-0.044,0.234-0.450,-0.155 0.377,0.042-0.028,0.045-0.039,0.134-0.359</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1050.000 172.000,'0.003'0.005,"0.005"0.007,0.005 0.008,0.005 0.008,0.005 0.007,0.004 0.006,0.003 0.005,0.002 0.004,0.002 0.003,0.001 0.002,0.001 0.001,0.000 0.001,0.000 0.000,-0.000-0.000,0.000-0.000,-0.000-0.000,-0.000-0.000,-0.000-0.000,-0.000-0.000,-0.000-0.000,-0.000-0.000,-0.000-0.000,0.000-0.000,-0.000-0.000,0.000-0.000,0.000-0.000,0.000 0.000,0.000 0.000,0.000 0.000,0.000 0.000,0.000 0.000,-0.000 0.000,0.000 0.000,0.000 0.000,0.000 0.000,0.000 0.000,0.000 0.000,0.000 0.000,-0.000 0.000,0.000 0.000,0.000 0.000,0.000 0.000,0.000 0.000,0.000 0.000,0.000 0.000,-0.000 0.000,0.000 0.000,0.000 0.000,0.000 0.000,0.000 0.000,0.000 0.000,0.000 0.000,-0.000 0.000,0.000 0.000,0.000-0.000,0.000 0.000,-0.021 0.017,-0.025 0.038,-0.029 0.045,-0.030 0.046,-0.029 0.044,-0.052 0.074,-0.032 0.017,-0.025 0.003,-0.019-0.006,0.024-0.035,0.040-0.039,0.049-0.042,0.050-0.040,0.047-0.036,0.041-0.030,0.034-0.024,0.026-0.018,0.020-0.013,0.014-0.009,0.009-0.006,0.005-0.003,0.003-0.001,0.001-0.000,-0.000 0.001,-0.001 0.001,-0.001 0.001,-0.001 0.001,-0.001 0.001,-0.001 0.001,-0.001 0.001,-0.001 0.001,-0.001 0.000,-0.000 0.000,-0.007 0.026,0.014 0.049,0.017 0.058,0.018 0.060,-0.026 0.003,-0.006 0.041,-0.011 0.040,-0.014 0.037,0.004 0.104,-0.031-0.036,-0.018 0.012,-0.020-0.063,-0.011-0.028,-0.006 0.067,-0.012-0.006,-0.022-0.072,-0.027-0.012,-0.030-0.012,-0.031-0.012,-0.088 0.020,-0.082-0.044,-0.082-0.049,0.272-0.181,-0.345 0.116,-0.024-0.038,0.012-0.033,0.240-0.056,-0.335 0.020,-0.031-0.023,0.229-0.018,0.015-0.005,-0.043-0.004,0.001-0.004,-0.123-0.007,0.053-0.003,0.110 0.002,0.017-0.000,0.011 0.000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944.000 366.000,'-0.039'0.019,"-0.060"0.030,-0.069 0.034,-0.069 0.035,-0.064 0.032,-0.056 0.028,-0.046 0.023,-0.037 0.018,0.057-0.001,-0.005 0.047,-0.000 0.055,-0.031 0.150,0.115-0.075,0.037-0.005,0.062 0.001,0.078 0.006,0.079-0.108,0.052-0.014,0.123 0.097,0.104-0.050,0.001-0.104,0.049-0.032,0.154-0.027,0.053-0.094,-0.086-0.074,0.020-0.062,0.150-0.122,0.016-0.087,-0.024-0.072,-0.050-0.058,-0.108 0.034,-0.133 0.086,-0.032-0.012,0.025-0.103,-0.052 0.017,-0.071 0.007,-0.081-0.001,-0.142-0.096,-0.150 0.059,-0.129 0.071,0.128 0.174,-0.030 0.023,-0.317-0.007,-0.053 0.129</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510.000 335.000,'-0.037'0.055,"-0.058"0.086,-0.067 0.100,-0.068 0.102,0.013-0.028,-0.029 0.030,-0.025 0.021,0.202-0.272,-0.268 0.407,-0.031 0.052,0.018-0.036,-0.023 0.017,0.001 0.011,0.018 0.005,0.067-0.086,0.027-0.029</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913.000 701.000,'-0.007'-0.002,"-0.011"-0.004,-0.012-0.004,-0.012-0.004,-0.011-0.004,-0.009-0.003,-0.007-0.003,-0.006-0.002,-0.004-0.001,-0.003-0.001,-0.002-0.001,-0.001-0.000,-0.000-0.000,-0.000 0.000,0.000 0.000,0.000 0.000,0.000 0.000,0.000 0.000,0.000 0.000,0.000 0.000,0.000 0.000,0.000 0.000,0.000 0.000,0.000 0.000,0.000 0.000,0.000 0.000,0.000 0.000,0.000 0.000,0.000 0.000,-0.000 0.000,0.000 0.000,0.000 0.000,0.000 0.000,0.000 0.000,0.000 0.000,0.000 0.000,-0.007 0.017,-0.011 0.026,-0.012 0.029,-0.012 0.028,-0.011 0.025,-0.009 0.022,-0.007 0.017,-0.006 0.013,-0.004 0.010,-0.003 0.007,-0.002 0.004,-0.001 0.002,0.023-0.011,-0.005 0.025,-0.006 0.030,-0.007 0.032,-0.007 0.031,-0.025 0.104,0.023 0.040,0.040 0.024,0.043-0.085,0.016-0.014,0.015-0.026,0.033-0.157,-0.014 0.191,0.011 0.026,0.009 0.024,0.008 0.022,0.006 0.019,0.005 0.016,0.003 0.013,0.002 0.010,0.001-0.055,0.001 0.007,0.025 0.049,0.039-0.033,0.095 0.100,0.059-0.050,0.045-0.045,-0.009-0.100,0.008-0.060,0.001-0.059,-0.004-0.055,-0.007-0.049,0.038-0.034,0.004-0.042,0.006-0.031,0.006-0.021,0.006-0.014,0.005-0.008,-0.006-0.003,0.004-0.001,0.004 0.001,-0.038 0.003,0.005 0.002,0.006 0.002,-0.030-0.021,0.020-0.038,0.125-0.093,0.012-0.058,-0.000-0.045,-0.080 0.007,-0.040-0.022,-0.046-0.018,0.003-0.061,-0.014-0.010,-0.001-0.003,-0.034 0.012,-0.027-0.018,-0.019-0.062,-0.037-0.020,-0.015 0.041,0.014 0.006,0.024 0.009,0.005 0.011,-0.008 0.011,-0.016 0.011,-0.029 0.035,-0.017-0.011,-0.019 0.018,-0.014 0.003,-0.012 0.006,-0.010 0.008,-0.008-0.026,-0.009 0.013,-0.006 0.013,-0.005 0.013,-0.003-0.009,-0.002 0.002,-0.001-0.001,-0.001-0.023,0.000-0.002,0.001-0.002,-0.027-0.001,-0.042-0.001,-0.048-0.000,-0.017 0.012,-0.000 0.010,0.011 0.011,0.017 0.011,0.005 0.041,-0.011 0.036,-0.017 0.039,-0.019 0.038,-0.020 0.034,-0.018 0.029,-0.016 0.024,-0.013 0.019,-0.023 0.004,-0.008-0.005,-0.005-0.011,-0.003-0.013,-0.001-0.014,0.000-0.013,0.001-0.012,0.001-0.010,0.007 0.019,-0.009 0.028,-0.011 0.034,-0.012 0.036,-0.011 0.034,-0.010 0.031,0.047 0.017,-0.021 0.042,-0.124 0.116,-0.014 0.050,-0.002 0.033,0.089-0.028,0.036 0.028</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545.000 200.000,'0.000'0.011,"0.000"0.017,0.000 0.019,0.000 0.019,0.000 0.017,0.000 0.014,0.000 0.012,0.000 0.009,0.000 0.007,0.000 0.005,0.000 0.003,0.000 0.002,0.000 0.001,0.000 0.000,0.000-0.000,0.000-0.000,0.000-0.001,0.000-0.001,0.000-0.001,0.000-0.000,0.000-0.000,0.000-0.000,0.000-0.000,0.000 0.031,0.000 0.062,0.000 0.073,0.000-0.162,0.000 0.265,0.000 0.053,0.000 0.027,0.000-0.265,0.000 0.133,0.000 0.024,0.000 0.237,0.000 0.028,0.000-0.135,0.000 0.005,0.000 0.224,0.000-0.013,0.000-0.182,0.000-0.053,0.000-0.060,0.089 0.039,0.135-0.113,0.151-0.099,0.147-0.082,0.024-0.105,0.042-0.099,-0.148-0.036,0.041-0.051,0.110-0.085,0.025-0.062,0.122-0.133,0.046-0.102</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547.000 190.000,'2.000'0.000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561.000 198.000,'-0.009'0.034,"-0.013"0.052,-0.015 0.059,-0.014 0.058,-0.013 0.052,-0.011 0.044,-0.009 0.036,-0.007 0.027,-0.005 0.020,-0.003 0.014,0.033-0.171,-0.020 0.011,-0.033 0.079,-0.010 0.054,-0.022 0.104,0.005 0.030,0.010 0.013,-0.013 0.143,0.025-0.003,0.062-0.017,0.067 0.024,0.026-0.162,0.019-0.029,0.065 0.072,0.057-0.076,0.058-0.068,0.041-0.082,0.031-0.075,-0.057-0.116,0.023-0.064,0.217-0.176,0.039-0.208,-0.219 0.089,0.139-0.166,0.029-0.069,0.087-0.122,0.015-0.038,-0.143 0.128,-0.027-0.008,0.089-0.125,-0.018 0.051,0.003-0.053,-0.139 0.161,-0.047 0.047,-0.047 0.053,0.001 0.023,-0.054 0.140,-0.042 0.139,-0.031 0.128,-0.022 0.111,-0.015 0.092,-0.009 0.073,-0.004 0.055,-0.001 0.040,0.001 0.027,0.002 0.017,0.018-0.045,0.042 0.011,0.040 0.099,0.022 0.045,-0.015-0.058,-0.037-0.042</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584.000 184.000,'-0.011'0.057,"-0.018"0.091,-0.021 0.106,-0.022 0.109,-0.021 0.103,-0.018 0.093,0.008-0.003,0.003 0.044,0.008 0.034,0.034-0.161,0.005 0.054,0.006 0.108,-0.021 0.890,0.018 0.216,0.028-0.772,0.004 0.016,-0.003 0.864,0.010-0.049,0.009-1.146,-0.000 0.800,0.003-0.068,0.001-0.367,0.001-0.063,0.001 0.045,0.000-0.096,0.000-0.095</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580.000 202.000,'0.018'-0.012,"0.027"-0.018,0.031-0.020,0.030-0.020,0.028-0.019,0.024-0.016,0.019-0.013,0.015-0.010,0.011-0.007,0.008-0.005,0.005-0.003,0.003-0.002,0.001-0.001,0.000-0.000,-0.033 0.043,0.038 0.010,0.047 0.011,-0.030 0.028,0.050 0.007,0.154-0.005</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591.000 202.000,'0.045'-0.011,"0.068"-0.017,0.075-0.019,0.073-0.018,0.066-0.016,0.055-0.014,0.044-0.011,0.033-0.008,0.024 0.005,0.016 0.013,-0.210 0.035,0.032-0.018,0.182-0.048,0.131-0.058,0.038-0.047,-0.062 0.012,0.004 0.000,0.043-0.014,-0.062 0.023,0.002-0.027,-0.117-0.001,-0.112-0.008,-0.100-0.012,-0.084-0.014,-0.067-0.013,-0.087 0.027,-0.084-0.002,-0.085-0.001,-0.080 0.000,0.019 0.079,-0.040 0.014,-0.085-0.003,-0.045 0.023,0.071 0.051,-0.022 0.013,-0.180-0.015,0.016 0.025,0.114 0.048,-0.000 0.042,-0.114 0.085,-0.006 0.079,-0.024 0.146,0.112 0.018,0.052 0.042,0.055 0.026,0.117-0.102,0.025 0.037,0.024 0.047,-0.004 0.201,0.034 0.045,0.053 0.026,0.063 0.011,0.068-0.001,0.068-0.009,-0.002-0.174,0.038-0.006,0.122 0.131,0.043-0.051,0.030-0.063,0.175 0.092,0.067-0.019,-0.049-0.099,-0.260-0.246,0.062-0.002,0.011-0.039,0.072-0.043,0.013-0.080,0.073-0.098,0.006-0.099</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611.000 197.000,'-0.012'0.049,"-0.019"0.077,-0.022 0.089,-0.023 0.090,-0.021 0.084,-0.019 0.074,0.033-0.097,0.002 0.055,-0.036 0.349,0.017 0.041,0.025 0.034,0.020-0.020,0.012 0.054,0.019-0.288,0.004 0.002,-0.002 0.396,0.009-0.037,0.006-0.094,0.004-0.208,0.003-0.100,0.002-0.099,0.001-0.115,0.001-0.154,0.000-0.152,-0.000-0.141,-0.000-0.125,-0.001-0.069,-0.000-0.104,-0.000-0.102,-0.000-0.096,-0.000-0.185,-0.000-0.087,-0.000-0.253,0.044-0.222,0.067-0.035,-0.042 0.646,0.005 0.020,0.070-0.527,-0.009 0.110,-0.090 0.744,0.044-0.345,-0.013 0.117,-0.013 0.115,0.022 0.064,0.031 0.123,0.041 0.102,0.044 0.081,0.043 0.062,0.013 0.043,0.040 0.026,-0.002 0.038,0.032 0.049,0.080 0.049,0.032 0.018,-0.005 0.033,0.067 0.047,0.012 0.009,-0.002-0.007,-0.118-0.080,0.190 0.032,0.038-0.022,-0.130-0.067,0.033-0.037</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630.000 187.000,'0.000'0.074,"0.000"0.115,0.000 0.134,0.000 0.135,0.000 0.127,0.000 0.112,-0.003-0.547,-0.096 1.061,-0.041 0.262,0.114-1.192,-0.082 1.087,0.002 0.181,0.006 0.127,0.009 0.082,0.002 0.278,0.015 0.008,0.031-0.693,0.006-0.005,0.002 0.206,0.007-0.034,0.001 0.524,0.010-0.194,0.009-0.663,0.003-0.107,0.003 0.256,0.003-0.193,0.000-0.531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631.000 197.000,'0.046'-0.011,"0.073"-0.018,0.085-0.021,0.087-0.022,0.083-0.021,0.074-0.019,-0.014 0.008,0.017 0.003,0.005 0.008,-0.006 0.016,0.185-0.004,-0.104 0.050,0.015 0.049,0.049 0.075,-0.048 0.074,-0.161 0.023,-0.043 0.074,-0.010 0.121,-0.057 0.065,-0.064 0.148,-0.109 0.086,-0.083-0.207,-0.052 0.017,-0.205 0.501,-0.131 0.055,0.127-0.482,-0.052-0.006,-0.434 0.395,-0.173-0.021,-0.118-0.045,0.393-0.391,-0.007-0.040,-0.390 0.186</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564.000 332.000,'0.017'0.033,"0.025"0.051,0.029 0.058,0.029 0.057,0.026 0.052,0.022 0.044,0.018 0.036,0.014 0.028,0.010 0.021,0.007 0.014,-0.089-0.165,-0.006 0.012,0.045 0.085,0.024-0.012,0.033 0.000,0.037 0.009,0.015 0.015,-0.001 0.018,-0.024-0.047,0.016-0.013</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647.000 200.000,'-0.011'0.043,"-0.016"0.065,-0.018 0.073,-0.018 0.072,-0.016 0.065,-0.014 0.055,-0.011 0.045,-0.009 0.034,0.031-0.102,0.006 0.017,0.015-0.050,0.007-0.014,0.026 0.080,0.059 0.003,0.071-0.034,0.081-0.033,0.083-0.040,0.061-0.043,0.042-0.043,0.027-0.040,-0.070-0.064,0.058-0.029,0.062-0.038,0.237-0.070,0.055-0.076,0.228-0.144,-0.006-0.089,-0.306 0.056,-0.019-0.063,0.195-0.300,-0.236 0.090,-0.078-0.019,-0.080-0.002,-0.012-0.180,-0.108 0.000,-0.093 0.020,-0.142 0.327,-0.119-0.175,-0.165 0.033,-0.079 0.108,-0.083 0.053,-0.022 0.113,-0.073 0.075,0.025 0.092,-0.034 0.064,-0.484 0.165,-0.015 0.168,0.464-0.085,0.031 0.037</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667.000 182.000,'0.007'0.026,"0.010"0.040,0.011 0.045,0.011 0.044,0.010 0.040,0.009 0.034,0.007 0.027,0.005 0.021,0.004 0.015,0.003 0.011,0.002 0.007,0.001 0.004,0.000 0.002,-0.024 0.046,-0.021 0.120,-0.032 0.110,-0.039 0.098,0.012-0.301,-0.057 0.747,-0.013 0.197,0.019-0.228,0.001 0.047,0.013-0.143,0.004 0.017,-0.026 0.683,0.014-0.090,0.028-0.555,0.007-0.072,-0.002 0.280,0.011-0.150,0.040-0.514,0.069 0.085,0.065-0.117,0.063-0.134,0.059-0.140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686.000 199.000,'0.016'-0.024,"0.025"-0.037,0.028-0.042,0.028-0.042,0.026-0.039,0.022-0.033,0.018-0.028,0.014-0.022,0.011-0.016,0.008-0.012,-0.006-0.018,-0.023-0.008,-0.028-0.006,-0.091 0.028,-0.120 0.038,-0.130 0.045,-0.125 0.046,0.032 0.065,-0.034 0.022,-0.025 0.020,0.153 0.036,-0.372 0.016,-0.077 0.064,0.100 0.031,-0.049 0.047,-0.226 0.117,-0.018 0.069,0.285-0.080,0.004 0.027,-0.319 0.252,0.097 0.048,0.291-0.156,0.061 0.013,0.019 0.053,0.076-0.027,0.069-0.017,0.062-0.009,0.100-0.026,0.107-0.037,0.107-0.043,0.102-0.046,0.110-0.045,-0.021-0.093,0.067-0.046,0.248-0.040,0.105-0.050,0.202-0.076,0.079-0.076,-0.210 0.010,-0.000-0.014,-0.135 0.020,-0.034 0.001,0.335-0.080,-0.088 0.025,-0.322 0.092,-0.064 0.046,0.076 0.099,-0.127 0.125,-0.114 0.117,-0.178-0.081,-0.055 0.034,-0.050 0.138,-0.059 0.048,-0.055 0.101,-0.031 0.031,-0.030 0.120,0.012-0.077,0.006-0.042</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707.000 177.000,'0.008'0.033,"0.013"0.051,0.015 0.059,0.015 0.060,0.014 0.056,0.012 0.050,0.010 0.042,0.008 0.034,0.006 0.026,-0.042-0.129,-0.003 0.060,0.051 0.375,0.038 0.215,-0.022-0.098,0.003 0.105,0.015 0.263,-0.009 0.106,-0.026-0.098,-0.011 0.059,0.017 0.650,-0.024 0.038,-0.022 0.028,-0.016 0.132,-0.019-0.139,-0.017-0.582,-0.007-0.230,-0.004-0.066,-0.003 0.167,-0.004-0.175,-0.001-0.335,-0.001-0.079,-0.002 0.078,-0.000-0.147,0.000-0.136</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704.000 199.000,'0.019'-0.012,"0.028"-0.019,0.032-0.021,0.031-0.021,0.028-0.019,0.024-0.016,0.019-0.013,0.014-0.010,0.010-0.007,0.007-0.005,0.004-0.003,0.003-0.002,0.001-0.001,0.000-0.000,0.114 0.022,0.150 0.007,0.072 0.022,0.092-0.047,-0.217 0.048,0.048-0.005,0.150-0.018,0.066 0.003,0.298-0.051,0.068-0.033</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725.000 193.000,'0.000'0.030,"0.000"0.047,0.000 0.053,0.000 0.053,0.000 0.049,0.000 0.042,0.000 0.034,0.000 0.027,-0.025 0.024,-0.038 0.048,-0.044 0.050,0.085-0.362,-0.092 0.438,-0.003 0.101,-0.007 0.182,0.026-0.063,0.012 0.027,0.013 0.012,0.028-0.233,-0.012 0.388,0.015-0.022,0.016-0.237</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735.000 198.000,'0.000'0.037,"0.000"0.057,0.000 0.064,0.000 0.062,0.000 0.056,0.000 0.047,0.000 0.038,0.000-0.151,0.000 0.016,0.000 0.163,0.000 0.021,0.000 0.009,0.000-0.328,0.000 0.407,0.000-0.012,0.024-0.102,0.039 0.002,0.072-0.017,0.082-0.003,0.055-0.044,0.042-0.048,-0.065-0.135,0.032-0.056,0.031-0.059,0.155-0.099,0.038-0.097,0.027-0.108,0.018-0.111,-0.013-0.084,-0.035-0.061,-0.082 0.017,-0.011-0.055,0.128-0.324,-0.070-0.021,-0.215 0.373,-0.029 0.006,0.069-0.306,-0.072 0.096,-0.123 0.328,-0.044 0.020,-0.212-0.193,-0.085 0.177,-0.095 0.061,-0.168 0.062,-0.114 0.119,0.176 0.112,-0.026 0.057,-0.107 0.078,-0.018 0.075,-0.188 0.155,0.005 0.088,0.126 0.009,0.059 0.042</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751.000 195.000,'-0.015'0.031,"-0.024"0.048,-0.027 0.055,-0.028 0.055,-0.026 0.051,-0.022 0.045,-0.019 0.037,-0.015 0.030,-0.011 0.022,-0.008 0.016,0.031-0.031,0.015 0.018,0.025-0.017,0.018-0.003,0.018-0.008,0.017-0.011,0.056-0.025,0.079-0.034,0.091-0.039,0.095-0.040,0.104-0.061,0.069-0.087,0.017-0.079,0.072-0.074,0.158-0.073,0.083-0.031,-0.028-0.008,0.053-0.035,-0.181 0.054,0.008-0.001,0.281-0.087,-0.068 0.024,0.048 0.010,-0.380 0.127,-0.039 0.039,0.129 0.033,-0.099 0.052,-0.065 0.093,-0.106 0.101,-0.091 0.099,-0.102-0.051,-0.031 0.038,-0.019 0.141,-0.034 0.045,-0.008-0.143,0.014 0.016,0.067 0.297,0.012-0.051,0.014-0.158,0.026-0.018,0.011-0.032,0.024-0.041,0.031-0.045,0.017-0.072,0.061-0.034,0.174-0.000,0.061-0.048,-0.148-0.078,0.040-0.039</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936.000 449.000,'-0.018'0.006,"-0.028"0.009,-0.032 0.011,-0.032 0.011,-0.030 0.010,-0.026 0.009,-0.021 0.007,-0.017 0.006,-0.013 0.004,-0.009 0.003,-0.006 0.002,-0.004 0.001,-0.002 0.001,0.025-0.008,0.060-0.020,0.068-0.023,0.068-0.023,0.061-0.020,0.052-0.017,0.042-0.014,0.032-0.011,0.023-0.008,0.016-0.005,0.010-0.003,0.006-0.002,0.002-0.001,0.000-0.000,-0.025 0.016,0.013 0.007,0.016 0.008,0.017 0.008,0.017 0.008,0.015 0.007,0.011 0.033,-0.027 0.049,-0.037 0.055,-0.041 0.054,-0.040 0.050,-0.036 0.043,-0.031 0.036,-0.026 0.029,-0.029-0.119,-0.006 0.017,-0.003 0.255,-0.013 0.043,-0.004-0.217,-0.006 0.250,-0.003 0.013,-0.001-0.009,0.008-0.444,-0.029 0.520,-0.034 0.044,-0.039 0.007,-0.094-0.033,-0.115 0.063,-0.091 0.034,-0.069 0.013,-0.123 0.091,-0.038-0.024,0.057-0.121,-0.006-0.030,-0.110 0.160,-0.024 0.046,0.047-0.057,0.134-0.165,0.111-0.115,0.077-0.061,0.074-0.050,0.131-0.018,0.201-0.085,0.203-0.080,-0.054-0.134,0.067-0.021,0.299 0.007,0.135-0.035,-0.091-0.033,0.063-0.014,0.411-0.049,0.070-0.074,-0.211-0.006,-0.014-0.013,-0.038-0.004,-0.054 0.003,-0.031-0.039,-0.003-0.037,-0.094-0.006,-0.104 0.007</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952.000 456.000,'0.000'-0.019,"0.000"-0.029,0.000-0.033,0.000-0.033,0.000-0.030,0.000-0.026,0.000-0.021,0.000-0.017,0.000-0.012,0.000-0.009,0.000-0.006,0.000-0.003,0.000-0.002,0.000 0.030,0.000 0.064,0.000 0.072,0.000 0.071,0.000 0.064,0.000 0.054,0.000 0.043,0.000 0.033,0.000 0.024,0.000 0.016,0.000 0.010,0.000 0.005,0.000 0.002,0.000 0.000,0.000-0.001,0.000-0.002,0.000-0.002,0.000-0.028,0.000 0.040,0.000 0.050,0.000-0.060,0.000 0.047,0.000 0.174,0.000 0.055,0.000-0.110,0.000 0.019,0.000 0.151,0.000-0.023,0.000 0.046,0.000-0.023,0.000-0.160,0.000-0.038</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568.000 335.000,'-0.037'0.050,"-0.060"0.080,-0.071 0.095,-0.075 0.100,-0.072 0.096,-0.004-0.003,-0.041 0.041,0.070-0.097,-0.021 0.017,-0.175 0.228,0.016 0.019,0.110-0.154,-0.001-0.028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960.000 454.000,'-0.009'0.036,"-0.014"0.055,-0.016 0.063,-0.016 0.063,-0.014 0.057,-0.012 0.050,-0.010 0.041,-0.008 0.032,-0.006 0.024,0.027-0.093,0.006 0.004,0.007 0.003,0.049-0.247,-0.038 0.330,0.009 0.080,-0.001 0.250,0.014-0.028,0.012-0.058,0.007 0.013,0.007-0.092,0.005-0.269</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949.000 452.000,'0.036'-0.018,"0.055"-0.028,0.063-0.031,0.063-0.031,0.057-0.029,0.050-0.025,0.041-0.020,0.032-0.016,0.024-0.012,-0.158 0.079,0.035-0.018,0.327-0.127,0.027 0.030,0.081 0.016,-0.138 0.066,0.015 0.017,0.120 0.003,0.036 0.024,-0.184 0.043,0.004 0.012,0.490-0.017,-0.050 0.030,-0.194 0.097,-0.089 0.056,-0.075 0.028</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969.000 333.000,'0.000'0.018,"0.000"0.027,0.000 0.031,0.000 0.030,0.000 0.028,0.000 0.024,0.000 0.019,0.000 0.015,0.000 0.011,0.000 0.008,0.000 0.005,0.000 0.003,0.000 0.001,0.000 0.000,0.012 0.012,0.019 0.008,0.021 0.009,0.021 0.009,0.019 0.008,0.016 0.006,0.013 0.005,0.017-0.027,0.015-0.050,0.013-0.057,0.011-0.056,0.009-0.051,0.007-0.043,0.005-0.034,0.003-0.026,0.002-0.019,0.001-0.013,-0.034-0.011,0.007-0.043,0.009-0.050,0.010-0.052,-0.002-0.011,0.029-0.039,0.010-0.037,-0.004-0.034,0.041-0.085,0.022-0.028,-0.034 0.038,-0.013-0.014,0.028-0.170,0.022-0.094,0.015 0.002,-0.146 0.336,-0.009 0.002,-0.011 0.012,-0.012 0.019,0.020-0.099,-0.024 0.012,-0.013-0.048,-0.027 0.004,-0.034 0.127,-0.012 0.027,-0.008-0.028,-0.012 0.007,-0.036-0.040,-0.053 0.047,-0.057 0.054,-0.056 0.055,-0.052 0.052,-0.102 0.034,-0.056 0.050,0.065 0.064,-0.013 0.050,-0.009 0.052,-0.009 0.022,0.071-0.014,-0.020 0.005,-0.115 0.053,0.010 0.036</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999.000 310.000,'-0.017'0.000,"-0.026"0.000,-0.030 0.000,-0.030 0.000,-0.028 0.000,-0.024 0.000,-0.020 0.000,-0.015 0.000,-0.011 0.000,-0.008 0.000,-0.005 0.000,-0.003 0.000,-0.002 0.000,-0.001 0.000,-0.001 0.042,0.007 0.064,0.008 0.073,0.009 0.072,0.008 0.065,0.007 0.056,0.029 0.053,0.045-0.058,0.015 0.018,0.015 0.010,0.003 0.081,0.020 0.027,0.049-0.066,0.060-0.037,0.032-0.041,0.019-0.020,0.007-0.014,0.063-0.017,0.089-0.038,-0.014-0.085,0.043-0.026,0.093-0.033,0.042-0.069,0.159-0.067,0.027-0.051,0.046-0.102,-0.128-0.017,-0.007-0.042,-0.014-0.035,0.013-0.107,0.044-0.118,-0.013-0.052,-0.021-0.025,-0.410 0.430,0.437-0.524,-0.031-0.033,-0.150 0.146,-0.037-0.004,0.138-0.273,-0.123 0.171,-0.036 0.020,-0.041 0.028,0.005-0.148,-0.063 0.056,-0.057 0.087,-0.086 0.112,-0.082 0.034,-0.082-0.071,-0.042 0.021,-0.031 0.082,-0.038 0.066,-0.035 0.070,-0.030 0.067,-0.025 0.059,-0.019 0.050,0.085 0.056,-0.020 0.016,-0.139 0.034,-0.020 0.059,-0.008 0.058</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1029.000 298.000,'-0.023'0.015,"-0.036"0.024,-0.041 0.027,-0.041 0.028,-0.038 0.026,-0.033 0.022,-0.028 0.019,-0.022 0.015,-0.017 0.011,-0.012 0.008,0.007 0.036,0.033 0.041,0.041 0.044,0.043 0.042,0.044 0.054,0.053-0.098,0.015 0.026,0.009 0.105,0.011 0.122,0.015 0.017,0.011-0.005,0.011-0.456,0.077 0.356,0.072-0.006,0.068-0.026,0.061-0.040,0.103-0.009,0.053-0.064,0.135-0.041,-0.074-0.120,0.036-0.068,0.032-0.069,-0.117-0.064,0.178-0.085,0.007-0.048,-0.009-0.027,-0.163 0.028,-0.004-0.024,0.334-0.235,-0.081-0.021,-0.014-0.046,-0.185 0.089,-0.041-0.018,0.150-0.279,-0.127-0.008,-0.341 0.454,0.039-0.244,-0.124 0.058,-0.107 0.064,0.025 0.288,-0.172-0.191,-0.102 0.052,-0.141 0.032,-0.075 0.052,0.017 0.049,-0.029 0.028,0.050 0.025,-0.012 0.014,0.008 0.012,0.023 0.009,-0.103 0.041,0.020 0.055,0.146-0.002,0.035 0.011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1060.000 292.000,'-0.025'0.017,"-0.038"0.025,-0.043 0.029,-0.043 0.029,-0.039 0.026,-0.033 0.022,-0.027 0.018,-0.021 0.014,-0.016 0.010,-0.011 0.007,0.108-0.036,0.013 0.053,-0.061 0.247,0.045 0.078,0.054 0.024,0.062-0.034,0.053 0.036,0.056 0.030,-0.023-0.455,0.080 0.446,0.057-0.008,0.057-0.009,0.055-0.010,0.050-0.033,0.045-0.049,0.062-0.057,0.072-0.060,0.052-0.060,0.035-0.057,0.129-0.035,0.056-0.057,0.052-0.077,0.047-0.086,-0.281-0.035,0.001-0.042,0.215-0.085,-0.022-0.054,-0.052-0.052,-0.071-0.047,-0.081-0.042,-0.189 0.085,-0.047 0.002,0.029-0.101,-0.075-0.011,-0.067 0.011,-0.058 0.026,-0.085-0.034,-0.135 0.064,-0.131 0.065,-0.107 0.061,-0.083 0.054,0.143 0.075,-0.001 0.015,-0.224-0.004,-0.019 0.032</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1096.000 295.000,'-0.017'0.034,"-0.027"0.053,-0.031 0.061,-0.031 0.061,-0.028 0.057,-0.025 0.050,-0.021 0.041,-0.016 0.033,-0.012 0.025,0.069-0.120,0.008 0.015,0.019 0.068,0.056 0.023,0.051-0.088,0.042 0.014,0.099 0.209,0.043 0.005,0.017-0.010,-0.017-0.193,0.063 0.002,0.317 0.204,0.096-0.054,-0.172-0.181,0.019-0.037,0.090-0.034,0.009-0.086,-0.074-0.071,0.000-0.042,-0.001-0.051,-0.002-0.056,0.072-0.085,-0.006-0.070,0.204-0.202,-0.036-0.078,-0.494 0.308,0.211-0.251,-0.060-0.042,-0.027-0.100,-0.076-0.021,-0.090 0.062,-0.050-0.002,-0.044 0.024,-0.037 0.042,-0.099-0.112,-0.114 0.049,-0.101 0.072,0.025 0.182,-0.042 0.040,-0.186-0.028,-0.059 0.072,0.167 0.105,-0.187 0.014,-0.022 0.065,-0.004 0.064,0.063 0.080,0.138-0.000,0.026 0.020,-0.051 0.092,0.052 0.045,0.020 0.093,0.065 0.029,0.057 0.015</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1129.000 292.000,'-0.045'-0.011,"-0.068"-0.017,-0.075-0.019,-0.073-0.018,-0.066-0.016,-0.055-0.014,-0.044-0.011,-0.033-0.008,0.113 0.058,-0.016 0.045,-0.119 0.048,-0.019 0.030,0.068 0.043,-0.018 0.051,-0.007 0.044,0.001 0.038,0.022 0.110,0.036 0.077,0.044 0.051,0.048 0.029,0.165-0.243,-0.068 0.314,0.085 0.031,0.090-0.007,0.089-0.033,0.084-0.027,0.077-0.021,0.092-0.040,0.098-0.051,-0.060-0.140,0.037-0.033,0.381 0.082,0.098-0.083,-0.292-0.129,0.326 0.008,0.019-0.042,-0.019-0.034,-0.075-0.075,-0.020-0.096,-0.028-0.110,-0.033-0.092,-0.035-0.074,0.066-0.154,-0.109-0.028,-0.117 0.001,-0.114 0.020,-0.104 0.031,-0.090 0.036,-0.075 0.037,-0.131 0.345,-0.012-0.608,-0.088-0.087,-0.113-0.076,-0.092 0.079,0.035 0.278,-0.041 0.069,0.113 0.239,-0.278-0.135,-0.081 0.065,-0.056 0.083,-0.036 0.092,0.003 0.093,0.031 0.090,0.050 0.084,0.061 0.075,0.155-0.037,0.037 0.013</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1155.000 293.000,'-0.034'0.009,"-0.052"0.013,-0.059 0.015,-0.058 0.014,-0.052 0.013,-0.044 0.011,-0.036 0.009,-0.027 0.007,-0.020 0.005,-0.014 0.003,0.027 0.036,0.001 0.067,0.003 0.077,0.124-0.052,0.019 0.034,-0.049 0.181,0.049 0.048,0.075-0.054,0.033 0.126,0.077-0.031,0.077-0.059,-0.027-0.378,0.186 0.373,0.096-0.038,0.064-0.056,0.008-0.143,0.109-0.031,0.273 0.006,0.077-0.047,-0.146-0.060,0.040-0.022,0.242-0.040,-0.003-0.074,0.107-0.063,0.012-0.091,-0.153-0.076,-0.155-0.068,-0.345 0.109,-0.040-0.027,0.054-0.134,-0.073-0.041,-0.069-0.032,-0.063-0.025,-0.056 0.005,-0.048 0.026,-0.068 0.123,-0.043 0.003,-0.120-0.189,-0.114 0.058,-0.081 0.071,-0.055 0.074,-0.034 0.070,-0.067 0.063,-0.101 0.091,-0.029 0.119,0.008 0.128,0.124 0.030,0.027 0.051,0.040 0.041,0.291-0.208</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1181.000 293.000,'-0.019'0.012,"-0.029"0.019,-0.033 0.022,-0.033 0.022,-0.030 0.020,-0.026 0.017,-0.021 0.014,-0.016 0.011,-0.012 0.008,-0.009 0.006,-0.006 0.004,-0.003 0.002,-0.002 0.001,0.019 0.037,-0.012 0.088,-0.015 0.104,0.023 0.029,0.016 0.034,0.022 0.017,0.069-0.124,-0.025 0.185,0.026 0.011,0.024-0.004,0.053-0.295,0.004 0.229,0.054-0.007,0.044-0.078,0.051-0.029,0.108 0.006,0.101-0.049,0.143-0.024,0.071-0.060,0.226-0.041,-0.105-0.089,0.019-0.057,-0.003-0.058,0.060-0.088,0.024-0.073,-0.003-0.059,-0.022-0.047,-0.368 0.126,0.463-0.292,-0.017-0.066,-0.217 0.089,-0.049-0.022,0.064-0.159,-0.099-0.014,-0.064-0.109,-0.088-0.083,-0.112 0.022,-0.139 0.386,-0.024 0.030,-0.005-0.142,-0.037 0.033,-0.058 0.094,-0.068 0.047,-0.076 0.050,-0.070 0.049,-0.063 0.047,-0.078 0.066,-0.085 0.077,-0.249 0.076,-0.034 0.093,0.032 0.088,0.230-0.022,0.012 0.040,-0.090 0.099,0.062 0.006</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599.000 358.000,'0.023'0.023,"0.036"0.036,0.041 0.041,0.041 0.041,0.038 0.038,0.033 0.033,0.028 0.028,0.022 0.022,0.017 0.017,0.012 0.012,-0.020 0.017,-0.029 0.029,-0.048-0.048,0.015 0.024,0.000 0.018,-0.010 0.013,-0.016 0.009</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1211.000 291.000,'-0.033'0.017,"-0.051"0.025,-0.057 0.029,-0.057 0.029,-0.052 0.026,-0.045 0.022,-0.036 0.018,-0.028 0.014,-0.021 0.010,-0.015 0.007,0.126-0.036,-0.014 0.053,-0.041 0.096,0.015 0.056,0.078-0.066,-0.006 0.026,-0.155 0.286,0.031 0.035,0.161-0.255,0.018 0.006,-0.031 0.287,0.110-0.000,0.151-0.051,0.081-0.178,0.090-0.058,0.085-0.060,-0.024-0.118,0.185 0.018,0.074-0.051,0.059-0.046,-0.444-0.112,0.873-0.042,0.060-0.133,-0.026-0.098,-0.862 0.193,0.813-0.310,0.027-0.104,-0.006-0.082,-0.593 0.297,0.221-0.161,-0.005-0.031,0.281-0.279,-0.089-0.026,-0.042-0.123,-0.097-0.085,-0.171 0.042,-0.248 0.171,-0.201 0.219,-0.153 0.075,-0.071 0.154,-0.091 0.041,-0.366-0.025,-0.133 0.149,0.263 0.102,-0.021 0.054,-0.276 0.108,-0.010 0.055,0.115 0.023,0.052 0.045</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1025.000 195.000,'0.026'-0.052,"0.041"-0.081,0.047-0.093,0.047-0.093,0.043-0.086,0.037-0.074,-0.051 0.103,-0.007 0.014,-0.014-0.020,-0.010-0.114,-0.069 0.000,-0.075 0.012,-0.028 0.149,-0.018-0.003,-0.059-0.081,-0.058 0.036,-0.003 0.114,-0.040 0.031,-0.166-0.038,-0.064 0.062,0.031 0.079,-0.074 0.026,-0.021 0.032,-0.006 0.026,0.136 0.026,-0.182 0.025,-0.005 0.044,0.008 0.046,0.411-0.066,-0.515 0.118,0.037 0.010,0.068-0.005,0.428-0.114,-0.504 0.251,-0.005 0.085,0.025 0.129,0.024 0.092,0.057 0.040,0.074 0.004,0.349-0.502,-0.170 0.319,0.010 0.060,0.001 0.047,-0.006 0.035,-0.080 0.265,0.018 0.055,0.028 0.044,0.033 0.033,0.036 0.001,0.035-0.023,0.081 0.219,0.125-0.065,0.115-0.087,0.007-0.374,0.049-0.072,0.135 0.043,0.064-0.121,-0.110-0.219,0.023-0.047,0.151 0.004,0.044-0.066,0.039-0.056,0.287-0.114,0.109-0.130,0.074-0.111,0.120-0.128</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1036.000 186.000,'0.020'0.041,"0.031"0.063,0.036 0.071,0.035 0.071,0.032 0.065,0.028 0.056,0.023 0.046,0.018 0.036,0.007 0.015,0.019 0.038,0.018 0.037,-0.215-0.427,0.276 0.631,-0.014-0.029,0.022 0.027,0.015-0.004,-0.035-0.046,0.021 0.046,-0.004-0.030,-0.003-0.041,-0.255-0.515,0.206 0.415,-0.027-0.028,-0.031-0.045,-0.033-0.055</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1042.000 188.000,'-0.062'0.050,"-0.100"0.080,-0.119 0.095,-0.125 0.100,-0.120 0.096,-0.176 0.229,-0.110 0.185,0.001 0.073,0.041 0.025,0.339-0.362,0.013 0.034,-0.102 0.245,0.051 0.014,0.059-0.007,0.061-0.022,0.060-0.031,0.056-0.037,0.087-0.227,0.026-0.042</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1062.000 171.000,'0.000'0.045,"0.000"0.067,0.000 0.075,0.000 0.073,0.000 0.066,0.000 0.055,0.000 0.044,0.000 0.033,0.000 0.024,0.000 0.016,0.000-0.084,0.000 0.088,-0.074 0.408,-0.012-0.039,-0.015 0.132,-0.006 0.117,0.001 0.101,0.017-0.088,0.006 0.062,-0.025 0.222,-0.028 0.017,0.006-0.186,-0.003-0.014,-0.016 0.128,0.009-0.075,0.013-0.091,0.015-0.097,-0.039 0.123,-0.033-0.151,0.031-0.327</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1054.000 189.000,'0.050'0.000,"0.078"0.000,0.092 0.000,0.094 0.000,0.089 0.000,0.079 0.000,0.068 0.000,-0.182 0.000,0.439 0.000,0.097 0.000,0.047 0.000,-0.350 0.000,0.035 0.000,0.372 0.000,0.006 0.000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1077.000 184.000,'0.000'0.053,"0.000"0.081,0.000 0.092,0.000 0.090,0.000 0.081,0.000 0.069,0.000 0.056,0.000 0.043,0.000-0.335,0.000 0.606,0.000 0.136,0.000-0.221,0.000 0.044,0.000-0.150,0.000 0.402,0.000 0.020,0.000-0.158,0.000-0.071,0.000 0.144,0.000-0.191,0.000-0.255,0.000-0.243,0.000-0.230,0.000-0.203,0.000-0.169,0.000-0.134,0.000 0.038,0.000-0.080,0.000-0.105,0.000-0.118,0.000 0.122,0.000-0.054,0.000-0.570,0.000-0.077,0.000 0.517,0.000 0.010,0.037-0.466,0.058 0.079,0.047 0.268,0.078 0.008,0.052 0.104,0.039 0.114,0.031 0.148,0.039 0.093,0.026 0.086,0.015 0.076,-0.313 0.194,0.400-0.034,0.078 0.121,0.052 0.108,0.030 0.094,0.119 0.115,-0.024 0.028,-0.043-0.006</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1099.000 188.000,'0.008'-0.033,"0.013"-0.051,0.015-0.059,0.015-0.060,0.014-0.056,0.012-0.050,0.010-0.042,0.008-0.034,0.006-0.026,-0.042 0.039,-0.059 0.032,-0.072 0.043,-0.075 0.047,-0.073 0.048,-0.066 0.044,-0.026 0.052,-0.080 0.026,-0.062 0.046,-0.046 0.058,-0.134 0.113,-0.071 0.126,-0.159 0.262,-0.117 0.231,0.024 0.085,0.463-0.363,0.036 0.029,-0.136 0.304,0.097 0.016,0.130-0.075,0.057 0.093,0.119-0.076,0.112-0.100,0.081-0.403,0.311 0.274,0.268-0.121,0.227-0.108,-0.166-0.157,0.071-0.071,0.310-0.099,0.069-0.112,-0.113-0.063,-0.016-0.070,-0.034-0.037,-0.044-0.013,0.181-0.142,-0.020-0.055,-0.170 0.039,-0.217 0.137,-0.150 0.140,-0.135 0.152,-0.114 0.147,-0.092 0.133,-0.071 0.114,-0.053 0.093,-0.037 0.072,-0.017-0.087,-0.010 0.022,-0.006-0.006,-0.003-0.025,0.028 0.084,0.059-0.015</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1119.000 173.000,'-0.025'0.147,"-0.038"0.231,-0.045 0.267,-0.032 0.129,-0.038 0.129,-0.036 0.092,-0.027 0.436,0.010 0.202,0.024 0.083,0.166-1.362,-0.110 1.362,0.024 0.091,0.024 0.018,0.080-1.399,-0.098 1.838,-0.033-0.005,0.058-0.925,-0.000-0.012,-0.057 0.905,0.032-0.390,0.015-0.147,0.016-0.176,0.021-0.244,0.013-0.135,0.012-0.134,0.011-0.127,0.008-0.469,-0.058 0.272,-0.018-0.125</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1119.000 186.000,'0.074'-0.015,"0.113"-0.023,0.125-0.025,0.122-0.024,0.109-0.022,0.092-0.018,-0.517 0.104,0.417-0.045,0.042 0.044,0.266 0.098,-0.001 0.102,-0.139 0.096,-0.041 0.134,-0.126 0.073,-0.212-0.036,-0.052 0.221,-0.142 0.058,-0.174 0.058,-0.034-0.319,-0.052-0.018,-0.157 0.125,-0.114-0.019,-0.086-0.039,-0.062-0.052,-0.018-0.059,0.014-0.061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603.000 362.000,'-0.067'0.089,"-0.101"0.135,-0.113 0.151,-0.110 0.147,0.009 0.024,0.011 0.043,0.161-0.228,0.015 0.010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1136.000 189.000,'-0.032'0.053,"-0.051"0.086,-0.061 0.101,-0.063 0.105,-0.061 0.101,-0.055 0.092,0.034-0.057,0.005-0.009,0.017-0.013,0.025-0.015,0.029-0.016,0.057 0.014,0.110-0.053,0.122-0.059,0.123-0.060,0.183-0.077,0.149-0.119,-0.096-0.080,0.068-0.061,0.069-0.061,0.067-0.059,0.150-0.100,0.028-0.062,0.005-0.051,-0.011-0.041,0.042-0.096,-0.091-0.025,-0.302 0.168,0.066-0.163,-0.087-0.020,-0.106 0.013,-0.115 0.036,-0.139 0.050,-0.150 0.058,-0.200 0.055,-0.172 0.124,-0.308 0.095,-0.253 0.137,-0.063 0.137,0.071 0.121,0.057 0.103,0.105 0.077</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1158.000 171.000,'0.000'0.178,"0.000"0.270,0.000-0.010,0.000 0.106,0.000 0.097,-0.047 0.180,-0.047 0.137,-0.045 0.099,-0.041 0.068,0.085-0.529,-0.127 0.856,0.002 0.085,0.013 0.029,-0.014-0.036,-0.072 0.511,0.065-0.405,0.016-0.028,0.000 0.110,0.031-0.134,0.045-0.299,0.024-0.125,0.007 0.140,0.030-0.155,0.025-0.147,0.027-0.460,0.006-0.062</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1172.000 193.000,'0.023'-0.008,"0.035"-0.012,0.040-0.013,0.039-0.013,0.036-0.012,0.030-0.010,0.024-0.008,0.019-0.006,0.014-0.005,0.010-0.003,0.006-0.002,-0.045-0.012,-0.026-0.034,-0.031-0.040,-0.032-0.041,-0.031-0.039,-0.027 0.048,0.017-0.027,0.063-0.163,0.000-0.046,-0.041 0.092,-0.011 0.018,0.007-0.113,-0.082-0.027,-0.127 0.053,-0.136 0.070,-0.129 0.074,0.048 0.137,-0.043 0.073,0.052 0.062,-0.046 0.048,-0.261 0.133,-0.055 0.096,0.129-0.012,-0.011 0.044,-0.246 0.248,0.012 0.109,0.196-0.071,-0.092 0.224,0.118-0.051,0.119-0.095,0.166-0.030,0.180-0.072,0.174-0.092,0.020-0.237,0.069-0.030,0.292 0.056,0.114-0.071,-0.196-0.097,0.046-0.019,0.429-0.035,0.100-0.093,-0.102-0.025,0.197-0.043,-0.011-0.012,-0.053 0.001,-0.574 0.078,0.186-0.023,-0.034 0.006,0.115 0.011,-0.086 0.051,0.034 0.111,-0.194 0.105,-0.179 0.090,-0.154 0.072,-0.088-0.030,-0.048 0.035</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1196.000 169.000,'0.009'0.056,"0.014"0.086,0.016 0.097,0.016 0.095,0.014 0.087,0.012 0.074,0.010 0.060,0.008 0.046,0.006 0.034,-0.011 0.153,-0.003 0.336,-0.016 0.233,-0.020 0.188,-0.017-0.087,-0.009 0.057,-0.008 0.011,-0.021-1.169,-0.055 1.376,-0.039 0.042,-0.006-0.188,-0.007 0.003,0.013-0.237,0.003-0.059,-0.016 0.249,0.013-0.144,0.007 0.006,0.012-0.100,0.019-0.262</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1192.000 189.000,'0.031'-0.008,"0.047"-0.012,0.053-0.013,0.052-0.013,0.047-0.012,0.040-0.010,0.033-0.008,0.025-0.006,0.018-0.005,0.013-0.003,0.008-0.002,-0.018-0.010,0.067-0.041,0.219-0.039,0.047 0.017,0.094 0.009,-0.126 0.026,0.047-0.020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1215.000 183.000,'-0.025'0.050,"-0.038"0.076,-0.042 0.085,-0.042 0.083,-0.037 0.075,-0.032 0.063,-0.025 0.051,0.019-0.038,-0.021 0.089,-0.004 0.086,-0.049 0.177,-0.025 0.080,-0.032 0.247,0.028-0.072,-0.015-0.005,0.082-0.254,0.014-0.027,-0.038 0.169,0.038-0.059,0.079-0.250,0.024-0.064</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1226.000 184.000,'-0.016'0.033,"-0.025"0.050,-0.028 0.055,-0.027 0.054,-0.024 0.048,-0.020 0.040,-0.016 0.032,-0.012 0.024,-0.008 0.017,-0.006 0.011,-0.003 0.007,0.012-0.024,-0.074 0.222,-0.002 0.119,0.106-0.252,0.009 0.019,-0.077 0.478,0.040 0.066,0.115-0.642,-0.024 0.389,0.052-0.042,0.056-0.049,0.077-0.110,0.105-0.035,0.092-0.083,0.083-0.081,0.173-0.067,0.133-0.071,-0.015-0.094,0.036-0.080,-0.077-0.085,0.004-0.095,0.179-0.210,-0.021-0.152,0.012-0.219,-0.216 0.081,-0.051-0.047,-0.046-0.032,0.037-0.237,-0.107-0.098,-0.179 0.049,-0.187 0.647,-0.079-0.443,-0.127 0.080,-0.096 0.099,0.105 0.378,-0.140-0.067,-0.063 0.067,-0.319 0.008,-0.122 0.104,-0.168 0.118,-0.019 0.124,0.407-0.003,0.031 0.041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1243.000 187.000,'0.000'0.021,"0.000"0.032,0.000 0.037,0.000 0.038,0.000 0.035,0.000 0.030,0.000 0.025,0.000 0.020,0.000 0.015,0.000 0.011,0.000 0.008,-0.018-0.075,-0.031 0.019,-0.035 0.133,-0.016 0.072,-0.007 0.047,0.000 0.027,-0.018 0.191,0.014 0.029,0.017 0.003,0.043-0.306,-0.020 0.259,0.019-0.112,0.150-0.117,0.215-0.110,0.015-0.165,0.103-0.085,0.124-0.088,0.133-0.086,0.224-0.113,0.098-0.086,0.267-0.157,0.042-0.047,-0.034 0.006,-0.544 0.209,-0.029 0.019,0.398-0.113,-0.096 0.066,-0.291 0.150,-0.052 0.088,-0.115 0.092,-0.110 0.080,-0.186 0.019,0.038 0.198,-0.091 0.109,-0.074 0.088,-0.056 0.246,-0.053 0.098,-0.035 0.044,-0.009-0.183,-0.007 0.020,0.000-0.108,-0.001-0.035,0.018-0.029,0.032-0.025,0.114 0.218,0.094-0.125</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1071.000 650.000,'-0.024'0.000,"-0.037"0.000,-0.043 0.000,-0.043 0.000,-0.039 0.000,-0.034 0.000,-0.028 0.000,-0.022 0.000,-0.017 0.000,-0.012 0.000,-0.008 0.000,-0.005 0.000,-0.003 0.000,0.024 0.022,0.064 0.033,0.073 0.037,0.073 0.036,0.066 0.033,0.056 0.028,0.045 0.022,0.035 0.017,0.025 0.012,0.017 0.008,0.011 0.005,0.006 0.003,-0.006 0.016,0.149 0.362,0.175 0.412,0.131 0.296,0.109 0.148,0.126 0.173,0.091 0.099,-0.104-0.206,0.133 0.203,0.025-0.010,-0.001-0.067,-0.284-0.504,0.028 0.005,0.028-0.001,0.309 0.384,0.031-0.033,0.188 0.168,-0.040-0.125,-0.065-0.141,-0.452-0.536,0.541 0.555,-0.155-0.225,-0.055-0.097,-0.284-0.314,-0.043-0.058,0.328 0.303,-0.114-0.129,-0.460-0.472,0.118 0.065,-0.066-0.088,-0.073-0.083,-0.028-0.029,0.008-0.015,-0.028-0.046,-0.025-0.046</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0070c0"/>
      <inkml:brushProperty name="ignorePressure" value="0"/>
    </inkml:brush>
  </inkml:definitions>
  <inkml:trace contextRef="#ctx0" brushRef="#br0">1098.000 646.000,'-0.048'0.000,"-0.075"0.000,-0.086 0.000,-0.086 0.000,-0.080 0.000,-0.070 0.000,-0.058 0.000,-0.046 0.000,0.082 0.024,-0.053 0.039,0.109 0.025,-0.018 0.056,-0.281 0.251,-0.062 0.187,0.138-0.002,-0.038 0.147,-0.529 0.800,-0.114 0.274,0.560-0.712,-0.413 0.674,-0.043 0.106,-0.018 0.044,0.326-0.519,-0.588 0.882,-0.003-0.011,0.051-0.089,-0.154 0.296,0.036-0.019,0.089-0.119,1.180-1.872,-0.881 1.378,0.033-0.024,0.184-0.288,0.047-0.082,0.068-0.078,0.081-0.072,-0.072 0.235,0.149-0.154</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625.000 398.000,'0.016'0.040,"0.025"0.062,0.028 0.070,0.028 0.070,0.026 0.064,0.022 0.056,0.018 0.046,0.014 0.036,0.011 0.027,0.008 0.019,-0.073-0.203,0.018 0.009,0.088 0.144,0.042 0.059,0.095 0.190,-0.010 0.028,-0.105-0.214,0.011 0.001,0.183 0.253,0.059 0.037,-0.036-0.094,-0.021-0.162</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451.000 391.000,'0.038'0.015,"0.060"0.024,0.069 0.027,0.069 0.028,0.064 0.026,0.056 0.022,0.046 0.019,0.037 0.015,0.028 0.011,0.020 0.008,-0.389-0.154,0.403 0.218,0.042 0.066,-0.123-0.039,-0.017 0.033,0.100 0.112,-0.010-0.011,0.010 0.080,-0.109-0.086,-0.031-0.030,-0.028-0.041,-0.024-0.047,0.083-0.051,-0.011-0.121</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462.000 383.000,'-0.026'0.052,"-0.041"0.081,-0.046 0.093,-0.046 0.093,-0.043 0.086,-0.037 0.074,0.135-0.269,-0.143 0.333,-0.080 0.176,-0.043 0.060,0.014-0.035,0.015-0.021,0.028-0.040,0.036-0.051,0.215-0.488</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499.000 325.000,'0.032'0.000,"0.049"0.000,0.055 0.000,0.054 0.000,0.049 0.000,0.042 0.000,0.034 0.000,0.026 0.000,-0.088 0.018,0.050 0.031,0.101 0.058,0.046 0.055,-0.029 0.022,0.023 0.043,0.171 0.140,-0.002 0.040,-0.019 0.022,-0.467-0.335,0.349 0.314,-0.024 0.002,-0.023-0.018</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507.000 321.000,'-0.037'0.028,"-0.058"0.043,-0.067 0.050,-0.068 0.051,-0.063 0.047,-0.056 0.042,-0.047 0.035,-0.038 0.028,0.344-0.254,-0.397 0.434,-0.210 0.335,-0.040 0.137,0.010 0.064,0.042 0.012,0.061-0.023,0.212-0.252,0.047-0.008,0.012 0.066,0.062-0.071</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552.000 268.000,'0.065'0.000,"0.100"0.000,0.113 0.000,0.111 0.000,0.101 0.000,0.086 0.000,0.070 0.000,0.054 0.000,0.040 0.000,-0.283 0.027,0.212 0.068,0.034 0.061,-0.059 0.026,0.035 0.046,0.020 0.044,0.007 0.041,0.349 0.221,-0.048 0.017,-0.071-0.014,-0.080-0.032,-0.321-0.195,-0.027-0.031</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564.000 262.000,'-0.107'0.086,"-0.171"0.137,-0.203 0.162,-0.260 0.219,-0.112 0.106,-0.053 0.062,0.370-0.267,-0.020 0.069,-0.309 0.404,0.001 0.051,0.311-0.329,0.033 0.019,-0.237 0.469,0.126-0.095</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606.000 231.000,'0.056'0.014,"0.086"0.021,0.097 0.024,0.095 0.024,0.087 0.022,0.074 0.019,-0.098-0.007,0.023 0.035,0.049 0.043,0.018 0.026,0.013 0.020,0.009 0.014,0.156 0.100,0.075 0.066,0.017 0.016,0.059 0.048,0.027 0.035,0.003 0.000,-0.014-0.024,0.103 0.035,-0.080-0.073,-0.093-0.078,-0.095-0.077</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621.000 227.000,'-0.052'0.026,"-0.081"0.041,-0.093 0.046,-0.093 0.046,-0.086 0.043,-0.074 0.037,0.281-0.123,-0.281 0.242,-0.052 0.103,-0.028 0.083,-0.009 0.065,-0.027 0.065,-0.098 0.153,0.035-0.005,0.055-0.035,0.064-0.052,0.067-0.060,0.064-0.062,0.246-0.330,-0.112 0.458,0.049 0.113</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677.000 240.000,'0.056'0.045,"0.084"0.067,0.094 0.075,0.092 0.073,0.082 0.066,0.069 0.055,0.055 0.044,0.041 0.033,-0.146-0.089,0.010 0.055,0.034 0.067,0.049 0.071,0.183 0.252,0.019 0.085,-0.004 0.062,-0.019 0.042,-0.276-0.392,0.005-0.009,0.006-0.023,0.132 0.134,-0.036-0.076</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2T12:25:53"/>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688.000 241.000,'-0.149'0.089,"-0.241"0.145,-0.114 0.087,-0.135 0.113,-0.224 0.219,-0.105 0.162,-0.043 0.091,0.001 0.037,0.031-0.001,0.050-0.027,0.310-0.271,0.003 0.023,-0.359 0.518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E853-8699-3E4E-95B0-61812FAB6E33}" type="datetimeFigureOut">
              <a:rPr lang="ru-RU" smtClean="0"/>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EFBE8-426C-D449-8032-4DF65CBF07B2}"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3865" algn="l" defTabSz="685800" rtl="0" eaLnBrk="1" latinLnBrk="0" hangingPunct="1">
      <a:defRPr sz="900" kern="1200">
        <a:solidFill>
          <a:schemeClr val="tx1"/>
        </a:solidFill>
        <a:latin typeface="+mn-lt"/>
        <a:ea typeface="+mn-ea"/>
        <a:cs typeface="+mn-cs"/>
      </a:defRPr>
    </a:lvl6pPr>
    <a:lvl7pPr marL="2056765" algn="l" defTabSz="685800" rtl="0" eaLnBrk="1" latinLnBrk="0" hangingPunct="1">
      <a:defRPr sz="900" kern="1200">
        <a:solidFill>
          <a:schemeClr val="tx1"/>
        </a:solidFill>
        <a:latin typeface="+mn-lt"/>
        <a:ea typeface="+mn-ea"/>
        <a:cs typeface="+mn-cs"/>
      </a:defRPr>
    </a:lvl7pPr>
    <a:lvl8pPr marL="2399665" algn="l" defTabSz="685800" rtl="0" eaLnBrk="1" latinLnBrk="0" hangingPunct="1">
      <a:defRPr sz="900" kern="1200">
        <a:solidFill>
          <a:schemeClr val="tx1"/>
        </a:solidFill>
        <a:latin typeface="+mn-lt"/>
        <a:ea typeface="+mn-ea"/>
        <a:cs typeface="+mn-cs"/>
      </a:defRPr>
    </a:lvl8pPr>
    <a:lvl9pPr marL="2742565"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145EFBE8-426C-D449-8032-4DF65CBF07B2}" type="slidenum">
              <a:rPr lang="ru-RU" smtClean="0"/>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1">
    <p:spTree>
      <p:nvGrpSpPr>
        <p:cNvPr id="1" name=""/>
        <p:cNvGrpSpPr/>
        <p:nvPr/>
      </p:nvGrpSpPr>
      <p:grpSpPr>
        <a:xfrm>
          <a:off x="0" y="0"/>
          <a:ext cx="0" cy="0"/>
          <a:chOff x="0" y="0"/>
          <a:chExt cx="0" cy="0"/>
        </a:xfrm>
      </p:grpSpPr>
      <p:sp>
        <p:nvSpPr>
          <p:cNvPr id="11" name="Прямоугольник 10"/>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dirty="0"/>
          </a:p>
        </p:txBody>
      </p:sp>
      <p:sp>
        <p:nvSpPr>
          <p:cNvPr id="2"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tx1"/>
                </a:solidFill>
              </a:defRPr>
            </a:lvl1pPr>
          </a:lstStyle>
          <a:p>
            <a:r>
              <a:rPr lang="ru-RU" dirty="0"/>
              <a:t>Заголовок </a:t>
            </a:r>
            <a:br>
              <a:rPr lang="ru-RU" dirty="0"/>
            </a:br>
            <a:r>
              <a:rPr lang="ru-RU" dirty="0"/>
              <a:t>презентации</a:t>
            </a:r>
            <a:endParaRPr lang="ru-RU" dirty="0"/>
          </a:p>
        </p:txBody>
      </p:sp>
      <p:sp>
        <p:nvSpPr>
          <p:cNvPr id="3" name="Подзаголовок 2"/>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t>Образец подзаголовка</a:t>
            </a:r>
            <a:endParaRPr lang="ru-RU" dirty="0"/>
          </a:p>
        </p:txBody>
      </p:sp>
      <p:pic>
        <p:nvPicPr>
          <p:cNvPr id="15" name="Рисунок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p:cNvPicPr>
            <a:picLocks noChangeAspect="1"/>
          </p:cNvPicPr>
          <p:nvPr userDrawn="1"/>
        </p:nvPicPr>
        <p:blipFill rotWithShape="1">
          <a:blip r:embed="rId4">
            <a:extLst>
              <a:ext uri="{96DAC541-7B7A-43D3-8B79-37D633B846F1}">
                <asvg:svgBlip xmlns:asvg="http://schemas.microsoft.com/office/drawing/2016/SVG/main" r:embed="rId5"/>
              </a:ext>
            </a:extLst>
          </a:blip>
          <a:srcRect r="73232"/>
          <a:stretch>
            <a:fillRect/>
          </a:stretch>
        </p:blipFill>
        <p:spPr>
          <a:xfrm>
            <a:off x="588529" y="620713"/>
            <a:ext cx="429879" cy="40232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1">
    <p:spTree>
      <p:nvGrpSpPr>
        <p:cNvPr id="1" name=""/>
        <p:cNvGrpSpPr/>
        <p:nvPr/>
      </p:nvGrpSpPr>
      <p:grpSpPr>
        <a:xfrm>
          <a:off x="0" y="0"/>
          <a:ext cx="0" cy="0"/>
          <a:chOff x="0" y="0"/>
          <a:chExt cx="0" cy="0"/>
        </a:xfrm>
      </p:grpSpPr>
      <p:sp>
        <p:nvSpPr>
          <p:cNvPr id="5" name="Прямоугольник 4"/>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9" name="Заголовок 1"/>
          <p:cNvSpPr>
            <a:spLocks noGrp="1"/>
          </p:cNvSpPr>
          <p:nvPr>
            <p:ph type="ctrTitle" hasCustomPrompt="1"/>
          </p:nvPr>
        </p:nvSpPr>
        <p:spPr>
          <a:xfrm>
            <a:off x="546220" y="2065514"/>
            <a:ext cx="4535487" cy="1016538"/>
          </a:xfrm>
          <a:prstGeom prst="rect">
            <a:avLst/>
          </a:prstGeom>
        </p:spPr>
        <p:txBody>
          <a:bodyPr anchor="t">
            <a:normAutofit/>
          </a:bodyPr>
          <a:lstStyle>
            <a:lvl1pPr algn="l">
              <a:defRPr sz="3110">
                <a:solidFill>
                  <a:schemeClr val="bg2"/>
                </a:solidFill>
              </a:defRPr>
            </a:lvl1pPr>
          </a:lstStyle>
          <a:p>
            <a:r>
              <a:rPr lang="ru-RU" dirty="0"/>
              <a:t>Остались вопросы напишите нам</a:t>
            </a:r>
            <a:endParaRPr lang="ru-RU" dirty="0"/>
          </a:p>
        </p:txBody>
      </p:sp>
      <p:sp>
        <p:nvSpPr>
          <p:cNvPr id="11" name="Подзаголовок 2"/>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E-mail</a:t>
            </a:r>
            <a:endParaRPr lang="en-GB" dirty="0"/>
          </a:p>
        </p:txBody>
      </p:sp>
      <p:pic>
        <p:nvPicPr>
          <p:cNvPr id="4" name="Рисунок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2">
    <p:spTree>
      <p:nvGrpSpPr>
        <p:cNvPr id="1" name=""/>
        <p:cNvGrpSpPr/>
        <p:nvPr/>
      </p:nvGrpSpPr>
      <p:grpSpPr>
        <a:xfrm>
          <a:off x="0" y="0"/>
          <a:ext cx="0" cy="0"/>
          <a:chOff x="0" y="0"/>
          <a:chExt cx="0" cy="0"/>
        </a:xfrm>
      </p:grpSpPr>
      <p:sp>
        <p:nvSpPr>
          <p:cNvPr id="5" name="Прямоугольник 4"/>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9" name="Заголовок 1"/>
          <p:cNvSpPr>
            <a:spLocks noGrp="1"/>
          </p:cNvSpPr>
          <p:nvPr>
            <p:ph type="ctrTitle" hasCustomPrompt="1"/>
          </p:nvPr>
        </p:nvSpPr>
        <p:spPr>
          <a:xfrm>
            <a:off x="546220" y="2065514"/>
            <a:ext cx="4535487" cy="1016538"/>
          </a:xfrm>
          <a:prstGeom prst="rect">
            <a:avLst/>
          </a:prstGeom>
        </p:spPr>
        <p:txBody>
          <a:bodyPr anchor="b">
            <a:normAutofit/>
          </a:bodyPr>
          <a:lstStyle>
            <a:lvl1pPr algn="l">
              <a:defRPr sz="3110">
                <a:solidFill>
                  <a:schemeClr val="tx1"/>
                </a:solidFill>
              </a:defRPr>
            </a:lvl1pPr>
          </a:lstStyle>
          <a:p>
            <a:r>
              <a:rPr lang="ru-RU" dirty="0"/>
              <a:t>Остались вопросы напишите нам</a:t>
            </a:r>
            <a:endParaRPr lang="ru-RU" dirty="0"/>
          </a:p>
        </p:txBody>
      </p:sp>
      <p:sp>
        <p:nvSpPr>
          <p:cNvPr id="11" name="Подзаголовок 2"/>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E-mail</a:t>
            </a:r>
            <a:endParaRPr lang="en-GB" dirty="0"/>
          </a:p>
        </p:txBody>
      </p:sp>
      <p:pic>
        <p:nvPicPr>
          <p:cNvPr id="4" name="Рисунок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Основные слайды_01">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27727" y="543489"/>
            <a:ext cx="7886700" cy="344859"/>
          </a:xfrm>
          <a:prstGeom prst="rect">
            <a:avLst/>
          </a:prstGeom>
        </p:spPr>
        <p:txBody>
          <a:bodyPr/>
          <a:lstStyle/>
          <a:p>
            <a:r>
              <a:rPr lang="ru-RU" dirty="0"/>
              <a:t>Важные цифры</a:t>
            </a:r>
            <a:endParaRPr lang="ru-RU" dirty="0"/>
          </a:p>
        </p:txBody>
      </p:sp>
      <p:sp>
        <p:nvSpPr>
          <p:cNvPr id="3" name="Нижний колонтитул 4"/>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30" b="0">
                <a:solidFill>
                  <a:srgbClr val="808080"/>
                </a:solidFill>
                <a:latin typeface="IBM Plex Sans" panose="020B0503050203000203" pitchFamily="34" charset="0"/>
              </a:defRPr>
            </a:lvl1pPr>
          </a:lstStyle>
          <a:p>
            <a:r>
              <a:rPr lang="ru-RU" dirty="0"/>
              <a:t>Мелкая подпись к графику, диаграмме или картинке </a:t>
            </a:r>
            <a:endParaRPr lang="ru-RU" dirty="0"/>
          </a:p>
        </p:txBody>
      </p:sp>
      <p:sp>
        <p:nvSpPr>
          <p:cNvPr id="4" name="Номер слайда 5"/>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30" b="0" i="0">
                <a:solidFill>
                  <a:schemeClr val="tx1"/>
                </a:solidFill>
                <a:latin typeface="IBM Plex Sans" panose="020B0503050203000203" pitchFamily="34" charset="0"/>
              </a:defRPr>
            </a:lvl1pPr>
          </a:lstStyle>
          <a:p>
            <a:fld id="{7F51F9F8-EAF5-D645-AF75-0522F1FAF6E8}" type="slidenum">
              <a:rPr lang="ru-RU" smtClean="0"/>
            </a:fld>
            <a:endParaRPr lang="ru-R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сновные слайды_01">
    <p:spTree>
      <p:nvGrpSpPr>
        <p:cNvPr id="1" name=""/>
        <p:cNvGrpSpPr/>
        <p:nvPr/>
      </p:nvGrpSpPr>
      <p:grpSpPr>
        <a:xfrm>
          <a:off x="0" y="0"/>
          <a:ext cx="0" cy="0"/>
          <a:chOff x="0" y="0"/>
          <a:chExt cx="0" cy="0"/>
        </a:xfrm>
      </p:grpSpPr>
      <p:sp>
        <p:nvSpPr>
          <p:cNvPr id="6" name="Прямоугольник 5"/>
          <p:cNvSpPr/>
          <p:nvPr userDrawn="1"/>
        </p:nvSpPr>
        <p:spPr>
          <a:xfrm>
            <a:off x="0" y="168315"/>
            <a:ext cx="9144000" cy="49751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е слайды_02">
    <p:spTree>
      <p:nvGrpSpPr>
        <p:cNvPr id="1" name=""/>
        <p:cNvGrpSpPr/>
        <p:nvPr/>
      </p:nvGrpSpPr>
      <p:grpSpPr>
        <a:xfrm>
          <a:off x="0" y="0"/>
          <a:ext cx="0" cy="0"/>
          <a:chOff x="0" y="0"/>
          <a:chExt cx="0" cy="0"/>
        </a:xfrm>
      </p:grpSpPr>
      <p:sp>
        <p:nvSpPr>
          <p:cNvPr id="4" name="Прямоугольник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2"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bg2"/>
                </a:solidFill>
              </a:defRPr>
            </a:lvl1pPr>
          </a:lstStyle>
          <a:p>
            <a:r>
              <a:rPr lang="ru-RU" dirty="0"/>
              <a:t>Заголовок </a:t>
            </a:r>
            <a:br>
              <a:rPr lang="ru-RU" dirty="0"/>
            </a:br>
            <a:r>
              <a:rPr lang="ru-RU" dirty="0"/>
              <a:t>презентации</a:t>
            </a:r>
            <a:endParaRPr lang="ru-RU" dirty="0"/>
          </a:p>
        </p:txBody>
      </p:sp>
      <p:sp>
        <p:nvSpPr>
          <p:cNvPr id="3" name="Подзаголовок 2"/>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t>Образец подзаголовка</a:t>
            </a:r>
            <a:endParaRPr lang="ru-RU" dirty="0"/>
          </a:p>
        </p:txBody>
      </p:sp>
      <p:pic>
        <p:nvPicPr>
          <p:cNvPr id="15" name="Рисунок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5" name="Рисунок 4"/>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3">
    <p:spTree>
      <p:nvGrpSpPr>
        <p:cNvPr id="1" name=""/>
        <p:cNvGrpSpPr/>
        <p:nvPr/>
      </p:nvGrpSpPr>
      <p:grpSpPr>
        <a:xfrm>
          <a:off x="0" y="0"/>
          <a:ext cx="0" cy="0"/>
          <a:chOff x="0" y="0"/>
          <a:chExt cx="0" cy="0"/>
        </a:xfrm>
      </p:grpSpPr>
      <p:sp>
        <p:nvSpPr>
          <p:cNvPr id="4" name="Прямоугольник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2"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bg2"/>
                </a:solidFill>
              </a:defRPr>
            </a:lvl1pPr>
          </a:lstStyle>
          <a:p>
            <a:r>
              <a:rPr lang="ru-RU" dirty="0"/>
              <a:t>Заголовок </a:t>
            </a:r>
            <a:br>
              <a:rPr lang="ru-RU" dirty="0"/>
            </a:br>
            <a:r>
              <a:rPr lang="ru-RU" dirty="0"/>
              <a:t>презентации</a:t>
            </a:r>
            <a:endParaRPr lang="ru-RU" dirty="0"/>
          </a:p>
        </p:txBody>
      </p:sp>
      <p:pic>
        <p:nvPicPr>
          <p:cNvPr id="6" name="Рисунок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0653" y="-18362"/>
            <a:ext cx="10806695" cy="5161862"/>
          </a:xfrm>
          <a:prstGeom prst="rect">
            <a:avLst/>
          </a:prstGeom>
        </p:spPr>
      </p:pic>
      <p:pic>
        <p:nvPicPr>
          <p:cNvPr id="3" name="Рисунок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Титульные слайды_04">
    <p:spTree>
      <p:nvGrpSpPr>
        <p:cNvPr id="1" name=""/>
        <p:cNvGrpSpPr/>
        <p:nvPr/>
      </p:nvGrpSpPr>
      <p:grpSpPr>
        <a:xfrm>
          <a:off x="0" y="0"/>
          <a:ext cx="0" cy="0"/>
          <a:chOff x="0" y="0"/>
          <a:chExt cx="0" cy="0"/>
        </a:xfrm>
      </p:grpSpPr>
      <p:sp>
        <p:nvSpPr>
          <p:cNvPr id="4" name="Прямоугольник 3"/>
          <p:cNvSpPr/>
          <p:nvPr userDrawn="1"/>
        </p:nvSpPr>
        <p:spPr>
          <a:xfrm>
            <a:off x="-611"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dirty="0"/>
          </a:p>
        </p:txBody>
      </p:sp>
      <p:sp>
        <p:nvSpPr>
          <p:cNvPr id="2" name="Заголовок 1"/>
          <p:cNvSpPr>
            <a:spLocks noGrp="1"/>
          </p:cNvSpPr>
          <p:nvPr>
            <p:ph type="ctrTitle" hasCustomPrompt="1"/>
          </p:nvPr>
        </p:nvSpPr>
        <p:spPr>
          <a:xfrm>
            <a:off x="565198" y="1721407"/>
            <a:ext cx="8013604" cy="1016538"/>
          </a:xfrm>
          <a:prstGeom prst="rect">
            <a:avLst/>
          </a:prstGeom>
        </p:spPr>
        <p:txBody>
          <a:bodyPr anchor="t">
            <a:noAutofit/>
          </a:bodyPr>
          <a:lstStyle>
            <a:lvl1pPr algn="ctr">
              <a:defRPr sz="3315">
                <a:solidFill>
                  <a:schemeClr val="bg2"/>
                </a:solidFill>
              </a:defRPr>
            </a:lvl1pPr>
          </a:lstStyle>
          <a:p>
            <a:r>
              <a:rPr lang="ru-RU" dirty="0"/>
              <a:t>Заголовок </a:t>
            </a:r>
            <a:br>
              <a:rPr lang="ru-RU" dirty="0"/>
            </a:br>
            <a:r>
              <a:rPr lang="ru-RU" dirty="0"/>
              <a:t>презентации</a:t>
            </a:r>
            <a:endParaRPr lang="ru-RU" dirty="0"/>
          </a:p>
        </p:txBody>
      </p:sp>
      <p:sp>
        <p:nvSpPr>
          <p:cNvPr id="3" name="Подзаголовок 2"/>
          <p:cNvSpPr>
            <a:spLocks noGrp="1"/>
          </p:cNvSpPr>
          <p:nvPr>
            <p:ph type="subTitle" idx="1" hasCustomPrompt="1"/>
          </p:nvPr>
        </p:nvSpPr>
        <p:spPr>
          <a:xfrm>
            <a:off x="5979658" y="620025"/>
            <a:ext cx="2622475" cy="642340"/>
          </a:xfrm>
          <a:prstGeom prst="rect">
            <a:avLst/>
          </a:prstGeom>
        </p:spPr>
        <p:txBody>
          <a:bodyPr/>
          <a:lstStyle>
            <a:lvl1pPr marL="0" indent="0" algn="l">
              <a:buNone/>
              <a:defRPr sz="1405">
                <a:solidFill>
                  <a:schemeClr val="bg2"/>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effectLst/>
              </a:rPr>
              <a:t>Пояснительный комментарий в две или три строки </a:t>
            </a:r>
            <a:endParaRPr lang="ru-RU" dirty="0"/>
          </a:p>
        </p:txBody>
      </p:sp>
      <p:grpSp>
        <p:nvGrpSpPr>
          <p:cNvPr id="6" name="Рисунок 4"/>
          <p:cNvGrpSpPr/>
          <p:nvPr/>
        </p:nvGrpSpPr>
        <p:grpSpPr>
          <a:xfrm rot="5400000" flipH="1">
            <a:off x="2488202" y="380603"/>
            <a:ext cx="4168208" cy="9143390"/>
            <a:chOff x="7448943" y="3476157"/>
            <a:chExt cx="8302966" cy="18215347"/>
          </a:xfrm>
          <a:noFill/>
        </p:grpSpPr>
        <p:sp>
          <p:nvSpPr>
            <p:cNvPr id="13" name="Полилиния 12"/>
            <p:cNvSpPr/>
            <p:nvPr/>
          </p:nvSpPr>
          <p:spPr>
            <a:xfrm>
              <a:off x="10770408" y="3476157"/>
              <a:ext cx="1660733" cy="1655482"/>
            </a:xfrm>
            <a:custGeom>
              <a:avLst/>
              <a:gdLst>
                <a:gd name="connsiteX0" fmla="*/ 500067 w 1660733"/>
                <a:gd name="connsiteY0" fmla="*/ 1655482 h 1655482"/>
                <a:gd name="connsiteX1" fmla="*/ 1159968 w 1660733"/>
                <a:gd name="connsiteY1" fmla="*/ 1655482 h 1655482"/>
                <a:gd name="connsiteX2" fmla="*/ 1660733 w 1660733"/>
                <a:gd name="connsiteY2" fmla="*/ 1156787 h 1655482"/>
                <a:gd name="connsiteX3" fmla="*/ 1660733 w 1660733"/>
                <a:gd name="connsiteY3" fmla="*/ 498696 h 1655482"/>
                <a:gd name="connsiteX4" fmla="*/ 1159968 w 1660733"/>
                <a:gd name="connsiteY4" fmla="*/ 0 h 1655482"/>
                <a:gd name="connsiteX5" fmla="*/ 500067 w 1660733"/>
                <a:gd name="connsiteY5" fmla="*/ 0 h 1655482"/>
                <a:gd name="connsiteX6" fmla="*/ 0 w 1660733"/>
                <a:gd name="connsiteY6" fmla="*/ 498696 h 1655482"/>
                <a:gd name="connsiteX7" fmla="*/ 0 w 1660733"/>
                <a:gd name="connsiteY7" fmla="*/ 1156787 h 1655482"/>
                <a:gd name="connsiteX8" fmla="*/ 500067 w 1660733"/>
                <a:gd name="connsiteY8" fmla="*/ 1655482 h 16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3" h="1655482">
                  <a:moveTo>
                    <a:pt x="500067" y="1655482"/>
                  </a:moveTo>
                  <a:lnTo>
                    <a:pt x="1159968" y="1655482"/>
                  </a:lnTo>
                  <a:cubicBezTo>
                    <a:pt x="1436234" y="1655482"/>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2"/>
                    <a:pt x="500067" y="1655482"/>
                  </a:cubicBezTo>
                  <a:close/>
                </a:path>
              </a:pathLst>
            </a:custGeom>
            <a:noFill/>
            <a:ln w="12700" cap="flat">
              <a:solidFill>
                <a:schemeClr val="bg2"/>
              </a:solidFill>
              <a:prstDash val="solid"/>
              <a:miter/>
            </a:ln>
          </p:spPr>
          <p:txBody>
            <a:bodyPr rtlCol="0" anchor="ctr"/>
            <a:lstStyle/>
            <a:p>
              <a:endParaRPr lang="ru-RU" sz="455"/>
            </a:p>
          </p:txBody>
        </p:sp>
        <p:sp>
          <p:nvSpPr>
            <p:cNvPr id="14" name="Полилиния 13"/>
            <p:cNvSpPr/>
            <p:nvPr/>
          </p:nvSpPr>
          <p:spPr>
            <a:xfrm>
              <a:off x="7448943" y="11755828"/>
              <a:ext cx="4982198" cy="4967837"/>
            </a:xfrm>
            <a:custGeom>
              <a:avLst/>
              <a:gdLst>
                <a:gd name="connsiteX0" fmla="*/ 3821533 w 4982198"/>
                <a:gd name="connsiteY0" fmla="*/ 3311660 h 4967837"/>
                <a:gd name="connsiteX1" fmla="*/ 4481433 w 4982198"/>
                <a:gd name="connsiteY1" fmla="*/ 3311660 h 4967837"/>
                <a:gd name="connsiteX2" fmla="*/ 4982199 w 4982198"/>
                <a:gd name="connsiteY2" fmla="*/ 2812964 h 4967837"/>
                <a:gd name="connsiteX3" fmla="*/ 4982199 w 4982198"/>
                <a:gd name="connsiteY3" fmla="*/ 498696 h 4967837"/>
                <a:gd name="connsiteX4" fmla="*/ 4481433 w 4982198"/>
                <a:gd name="connsiteY4" fmla="*/ 0 h 4967837"/>
                <a:gd name="connsiteX5" fmla="*/ 2160800 w 4982198"/>
                <a:gd name="connsiteY5" fmla="*/ 0 h 4967837"/>
                <a:gd name="connsiteX6" fmla="*/ 1660733 w 4982198"/>
                <a:gd name="connsiteY6" fmla="*/ 498696 h 4967837"/>
                <a:gd name="connsiteX7" fmla="*/ 1660733 w 4982198"/>
                <a:gd name="connsiteY7" fmla="*/ 1157482 h 4967837"/>
                <a:gd name="connsiteX8" fmla="*/ 1160666 w 4982198"/>
                <a:gd name="connsiteY8" fmla="*/ 1656178 h 4967837"/>
                <a:gd name="connsiteX9" fmla="*/ 500067 w 4982198"/>
                <a:gd name="connsiteY9" fmla="*/ 1656178 h 4967837"/>
                <a:gd name="connsiteX10" fmla="*/ 0 w 4982198"/>
                <a:gd name="connsiteY10" fmla="*/ 2154874 h 4967837"/>
                <a:gd name="connsiteX11" fmla="*/ 0 w 4982198"/>
                <a:gd name="connsiteY11" fmla="*/ 2812964 h 4967837"/>
                <a:gd name="connsiteX12" fmla="*/ 500067 w 4982198"/>
                <a:gd name="connsiteY12" fmla="*/ 3311660 h 4967837"/>
                <a:gd name="connsiteX13" fmla="*/ 1160666 w 4982198"/>
                <a:gd name="connsiteY13" fmla="*/ 3311660 h 4967837"/>
                <a:gd name="connsiteX14" fmla="*/ 1660733 w 4982198"/>
                <a:gd name="connsiteY14" fmla="*/ 3810356 h 4967837"/>
                <a:gd name="connsiteX15" fmla="*/ 1660733 w 4982198"/>
                <a:gd name="connsiteY15" fmla="*/ 4469142 h 4967837"/>
                <a:gd name="connsiteX16" fmla="*/ 2160800 w 4982198"/>
                <a:gd name="connsiteY16" fmla="*/ 4967838 h 4967837"/>
                <a:gd name="connsiteX17" fmla="*/ 2821398 w 4982198"/>
                <a:gd name="connsiteY17" fmla="*/ 4967838 h 4967837"/>
                <a:gd name="connsiteX18" fmla="*/ 3321465 w 4982198"/>
                <a:gd name="connsiteY18" fmla="*/ 4469142 h 4967837"/>
                <a:gd name="connsiteX19" fmla="*/ 3321465 w 4982198"/>
                <a:gd name="connsiteY19" fmla="*/ 3810356 h 4967837"/>
                <a:gd name="connsiteX20" fmla="*/ 2821398 w 4982198"/>
                <a:gd name="connsiteY20" fmla="*/ 3311660 h 4967837"/>
                <a:gd name="connsiteX21" fmla="*/ 2160800 w 4982198"/>
                <a:gd name="connsiteY21" fmla="*/ 3311660 h 4967837"/>
                <a:gd name="connsiteX22" fmla="*/ 1660733 w 4982198"/>
                <a:gd name="connsiteY22" fmla="*/ 2812964 h 4967837"/>
                <a:gd name="connsiteX23" fmla="*/ 1660733 w 4982198"/>
                <a:gd name="connsiteY23" fmla="*/ 2154874 h 4967837"/>
                <a:gd name="connsiteX24" fmla="*/ 2160800 w 4982198"/>
                <a:gd name="connsiteY24" fmla="*/ 1656178 h 4967837"/>
                <a:gd name="connsiteX25" fmla="*/ 2821398 w 4982198"/>
                <a:gd name="connsiteY25" fmla="*/ 1656178 h 4967837"/>
                <a:gd name="connsiteX26" fmla="*/ 3321465 w 4982198"/>
                <a:gd name="connsiteY26" fmla="*/ 2154874 h 4967837"/>
                <a:gd name="connsiteX27" fmla="*/ 3321465 w 4982198"/>
                <a:gd name="connsiteY27" fmla="*/ 2812964 h 4967837"/>
                <a:gd name="connsiteX28" fmla="*/ 3821533 w 4982198"/>
                <a:gd name="connsiteY28" fmla="*/ 3311660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2198" h="4967837">
                  <a:moveTo>
                    <a:pt x="3821533" y="3311660"/>
                  </a:moveTo>
                  <a:lnTo>
                    <a:pt x="4481433" y="3311660"/>
                  </a:lnTo>
                  <a:cubicBezTo>
                    <a:pt x="4757700" y="3311660"/>
                    <a:pt x="4982199" y="3088473"/>
                    <a:pt x="4982199" y="2812964"/>
                  </a:cubicBezTo>
                  <a:lnTo>
                    <a:pt x="4982199" y="498696"/>
                  </a:lnTo>
                  <a:cubicBezTo>
                    <a:pt x="4982199" y="223188"/>
                    <a:pt x="4757874" y="0"/>
                    <a:pt x="4481433" y="0"/>
                  </a:cubicBezTo>
                  <a:lnTo>
                    <a:pt x="2160800" y="0"/>
                  </a:lnTo>
                  <a:cubicBezTo>
                    <a:pt x="1884535" y="0"/>
                    <a:pt x="1660733" y="223188"/>
                    <a:pt x="1660733" y="498696"/>
                  </a:cubicBezTo>
                  <a:lnTo>
                    <a:pt x="1660733" y="1157482"/>
                  </a:lnTo>
                  <a:cubicBezTo>
                    <a:pt x="1660733" y="1432991"/>
                    <a:pt x="1436931" y="1656178"/>
                    <a:pt x="1160666" y="1656178"/>
                  </a:cubicBezTo>
                  <a:lnTo>
                    <a:pt x="500067" y="1656178"/>
                  </a:lnTo>
                  <a:cubicBezTo>
                    <a:pt x="224325" y="1656178"/>
                    <a:pt x="0" y="1879366"/>
                    <a:pt x="0" y="2154874"/>
                  </a:cubicBezTo>
                  <a:lnTo>
                    <a:pt x="0" y="2812964"/>
                  </a:lnTo>
                  <a:cubicBezTo>
                    <a:pt x="0" y="3088473"/>
                    <a:pt x="224325" y="3311660"/>
                    <a:pt x="500067" y="3311660"/>
                  </a:cubicBezTo>
                  <a:lnTo>
                    <a:pt x="1160666" y="3311660"/>
                  </a:lnTo>
                  <a:cubicBezTo>
                    <a:pt x="1436931" y="3311660"/>
                    <a:pt x="1660733" y="3535369"/>
                    <a:pt x="1660733" y="3810356"/>
                  </a:cubicBezTo>
                  <a:lnTo>
                    <a:pt x="1660733" y="4469142"/>
                  </a:lnTo>
                  <a:cubicBezTo>
                    <a:pt x="1660733" y="4744650"/>
                    <a:pt x="1884535" y="4967838"/>
                    <a:pt x="2160800" y="4967838"/>
                  </a:cubicBezTo>
                  <a:lnTo>
                    <a:pt x="2821398" y="4967838"/>
                  </a:lnTo>
                  <a:cubicBezTo>
                    <a:pt x="3097664" y="4967838"/>
                    <a:pt x="3321465" y="4744650"/>
                    <a:pt x="3321465" y="4469142"/>
                  </a:cubicBezTo>
                  <a:lnTo>
                    <a:pt x="3321465" y="3810356"/>
                  </a:lnTo>
                  <a:cubicBezTo>
                    <a:pt x="3321465" y="3535369"/>
                    <a:pt x="3097664" y="3311660"/>
                    <a:pt x="2821398" y="3311660"/>
                  </a:cubicBezTo>
                  <a:lnTo>
                    <a:pt x="2160800" y="3311660"/>
                  </a:lnTo>
                  <a:cubicBezTo>
                    <a:pt x="1884535" y="3311660"/>
                    <a:pt x="1660733" y="3088473"/>
                    <a:pt x="1660733" y="2812964"/>
                  </a:cubicBezTo>
                  <a:lnTo>
                    <a:pt x="1660733" y="2154874"/>
                  </a:lnTo>
                  <a:cubicBezTo>
                    <a:pt x="1660733" y="1879366"/>
                    <a:pt x="1884535" y="1656178"/>
                    <a:pt x="2160800" y="1656178"/>
                  </a:cubicBezTo>
                  <a:lnTo>
                    <a:pt x="2821398" y="1656178"/>
                  </a:lnTo>
                  <a:cubicBezTo>
                    <a:pt x="3097664" y="1656178"/>
                    <a:pt x="3321465" y="1879366"/>
                    <a:pt x="3321465" y="2154874"/>
                  </a:cubicBezTo>
                  <a:lnTo>
                    <a:pt x="3321465" y="2812964"/>
                  </a:lnTo>
                  <a:cubicBezTo>
                    <a:pt x="3321465" y="3088473"/>
                    <a:pt x="3545267" y="3311660"/>
                    <a:pt x="3821533" y="3311660"/>
                  </a:cubicBezTo>
                  <a:close/>
                </a:path>
              </a:pathLst>
            </a:custGeom>
            <a:noFill/>
            <a:ln w="12700" cap="flat">
              <a:solidFill>
                <a:schemeClr val="bg2"/>
              </a:solidFill>
              <a:prstDash val="solid"/>
              <a:miter/>
            </a:ln>
          </p:spPr>
          <p:txBody>
            <a:bodyPr rtlCol="0" anchor="ctr"/>
            <a:lstStyle/>
            <a:p>
              <a:endParaRPr lang="ru-RU" sz="455"/>
            </a:p>
          </p:txBody>
        </p:sp>
        <p:sp>
          <p:nvSpPr>
            <p:cNvPr id="15" name="Полилиния 14"/>
            <p:cNvSpPr/>
            <p:nvPr/>
          </p:nvSpPr>
          <p:spPr>
            <a:xfrm>
              <a:off x="12431141" y="20035326"/>
              <a:ext cx="1660035" cy="1656178"/>
            </a:xfrm>
            <a:custGeom>
              <a:avLst/>
              <a:gdLst>
                <a:gd name="connsiteX0" fmla="*/ 1159968 w 1660035"/>
                <a:gd name="connsiteY0" fmla="*/ 0 h 1656178"/>
                <a:gd name="connsiteX1" fmla="*/ 500067 w 1660035"/>
                <a:gd name="connsiteY1" fmla="*/ 0 h 1656178"/>
                <a:gd name="connsiteX2" fmla="*/ 0 w 1660035"/>
                <a:gd name="connsiteY2" fmla="*/ 499391 h 1656178"/>
                <a:gd name="connsiteX3" fmla="*/ 0 w 1660035"/>
                <a:gd name="connsiteY3" fmla="*/ 1157481 h 1656178"/>
                <a:gd name="connsiteX4" fmla="*/ 500067 w 1660035"/>
                <a:gd name="connsiteY4" fmla="*/ 1656178 h 1656178"/>
                <a:gd name="connsiteX5" fmla="*/ 1159968 w 1660035"/>
                <a:gd name="connsiteY5" fmla="*/ 1656178 h 1656178"/>
                <a:gd name="connsiteX6" fmla="*/ 1660035 w 1660035"/>
                <a:gd name="connsiteY6" fmla="*/ 1157481 h 1656178"/>
                <a:gd name="connsiteX7" fmla="*/ 1660035 w 1660035"/>
                <a:gd name="connsiteY7" fmla="*/ 499391 h 1656178"/>
                <a:gd name="connsiteX8" fmla="*/ 1159968 w 1660035"/>
                <a:gd name="connsiteY8" fmla="*/ 0 h 165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35" h="1656178">
                  <a:moveTo>
                    <a:pt x="1159968" y="0"/>
                  </a:moveTo>
                  <a:lnTo>
                    <a:pt x="500067" y="0"/>
                  </a:lnTo>
                  <a:cubicBezTo>
                    <a:pt x="223801" y="0"/>
                    <a:pt x="0" y="223709"/>
                    <a:pt x="0" y="499391"/>
                  </a:cubicBezTo>
                  <a:lnTo>
                    <a:pt x="0" y="1157481"/>
                  </a:lnTo>
                  <a:cubicBezTo>
                    <a:pt x="0" y="1432989"/>
                    <a:pt x="223801" y="1656178"/>
                    <a:pt x="500067" y="1656178"/>
                  </a:cubicBezTo>
                  <a:lnTo>
                    <a:pt x="1159968" y="1656178"/>
                  </a:lnTo>
                  <a:cubicBezTo>
                    <a:pt x="1436233" y="1656178"/>
                    <a:pt x="1660035" y="1432989"/>
                    <a:pt x="1660035" y="1157481"/>
                  </a:cubicBezTo>
                  <a:lnTo>
                    <a:pt x="1660035" y="499391"/>
                  </a:lnTo>
                  <a:cubicBezTo>
                    <a:pt x="1660035" y="223883"/>
                    <a:pt x="1436233" y="0"/>
                    <a:pt x="1159968" y="0"/>
                  </a:cubicBezTo>
                  <a:close/>
                </a:path>
              </a:pathLst>
            </a:custGeom>
            <a:noFill/>
            <a:ln w="12700" cap="flat">
              <a:solidFill>
                <a:schemeClr val="bg2"/>
              </a:solidFill>
              <a:prstDash val="solid"/>
              <a:miter/>
            </a:ln>
          </p:spPr>
          <p:txBody>
            <a:bodyPr rtlCol="0" anchor="ctr"/>
            <a:lstStyle/>
            <a:p>
              <a:endParaRPr lang="ru-RU" sz="455"/>
            </a:p>
          </p:txBody>
        </p:sp>
        <p:sp>
          <p:nvSpPr>
            <p:cNvPr id="17" name="Полилиния 16"/>
            <p:cNvSpPr/>
            <p:nvPr/>
          </p:nvSpPr>
          <p:spPr>
            <a:xfrm>
              <a:off x="10770408" y="8443994"/>
              <a:ext cx="4981500" cy="3311660"/>
            </a:xfrm>
            <a:custGeom>
              <a:avLst/>
              <a:gdLst>
                <a:gd name="connsiteX0" fmla="*/ 4481433 w 4981500"/>
                <a:gd name="connsiteY0" fmla="*/ 0 h 3311660"/>
                <a:gd name="connsiteX1" fmla="*/ 3820836 w 4981500"/>
                <a:gd name="connsiteY1" fmla="*/ 0 h 3311660"/>
                <a:gd name="connsiteX2" fmla="*/ 3320769 w 4981500"/>
                <a:gd name="connsiteY2" fmla="*/ 498696 h 3311660"/>
                <a:gd name="connsiteX3" fmla="*/ 3320769 w 4981500"/>
                <a:gd name="connsiteY3" fmla="*/ 1156787 h 3311660"/>
                <a:gd name="connsiteX4" fmla="*/ 2820701 w 4981500"/>
                <a:gd name="connsiteY4" fmla="*/ 1655483 h 3311660"/>
                <a:gd name="connsiteX5" fmla="*/ 2160801 w 4981500"/>
                <a:gd name="connsiteY5" fmla="*/ 1655483 h 3311660"/>
                <a:gd name="connsiteX6" fmla="*/ 1660733 w 4981500"/>
                <a:gd name="connsiteY6" fmla="*/ 1156787 h 3311660"/>
                <a:gd name="connsiteX7" fmla="*/ 1660733 w 4981500"/>
                <a:gd name="connsiteY7" fmla="*/ 498696 h 3311660"/>
                <a:gd name="connsiteX8" fmla="*/ 1159968 w 4981500"/>
                <a:gd name="connsiteY8" fmla="*/ 0 h 3311660"/>
                <a:gd name="connsiteX9" fmla="*/ 500067 w 4981500"/>
                <a:gd name="connsiteY9" fmla="*/ 0 h 3311660"/>
                <a:gd name="connsiteX10" fmla="*/ 0 w 4981500"/>
                <a:gd name="connsiteY10" fmla="*/ 498696 h 3311660"/>
                <a:gd name="connsiteX11" fmla="*/ 0 w 4981500"/>
                <a:gd name="connsiteY11" fmla="*/ 1156787 h 3311660"/>
                <a:gd name="connsiteX12" fmla="*/ 500067 w 4981500"/>
                <a:gd name="connsiteY12" fmla="*/ 1655483 h 3311660"/>
                <a:gd name="connsiteX13" fmla="*/ 1159968 w 4981500"/>
                <a:gd name="connsiteY13" fmla="*/ 1655483 h 3311660"/>
                <a:gd name="connsiteX14" fmla="*/ 1660733 w 4981500"/>
                <a:gd name="connsiteY14" fmla="*/ 2154179 h 3311660"/>
                <a:gd name="connsiteX15" fmla="*/ 1660733 w 4981500"/>
                <a:gd name="connsiteY15" fmla="*/ 2812965 h 3311660"/>
                <a:gd name="connsiteX16" fmla="*/ 2160801 w 4981500"/>
                <a:gd name="connsiteY16" fmla="*/ 3311660 h 3311660"/>
                <a:gd name="connsiteX17" fmla="*/ 2820701 w 4981500"/>
                <a:gd name="connsiteY17" fmla="*/ 3311660 h 3311660"/>
                <a:gd name="connsiteX18" fmla="*/ 3320769 w 4981500"/>
                <a:gd name="connsiteY18" fmla="*/ 2812965 h 3311660"/>
                <a:gd name="connsiteX19" fmla="*/ 3320769 w 4981500"/>
                <a:gd name="connsiteY19" fmla="*/ 2154179 h 3311660"/>
                <a:gd name="connsiteX20" fmla="*/ 3820836 w 4981500"/>
                <a:gd name="connsiteY20" fmla="*/ 1655483 h 3311660"/>
                <a:gd name="connsiteX21" fmla="*/ 4481433 w 4981500"/>
                <a:gd name="connsiteY21" fmla="*/ 1655483 h 3311660"/>
                <a:gd name="connsiteX22" fmla="*/ 4981501 w 4981500"/>
                <a:gd name="connsiteY22" fmla="*/ 1156787 h 3311660"/>
                <a:gd name="connsiteX23" fmla="*/ 4981501 w 4981500"/>
                <a:gd name="connsiteY23" fmla="*/ 498696 h 3311660"/>
                <a:gd name="connsiteX24" fmla="*/ 4481433 w 4981500"/>
                <a:gd name="connsiteY24"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1500" h="3311660">
                  <a:moveTo>
                    <a:pt x="4481433" y="0"/>
                  </a:moveTo>
                  <a:lnTo>
                    <a:pt x="3820836" y="0"/>
                  </a:lnTo>
                  <a:cubicBezTo>
                    <a:pt x="3544569" y="0"/>
                    <a:pt x="3320769" y="223188"/>
                    <a:pt x="3320769" y="498696"/>
                  </a:cubicBezTo>
                  <a:lnTo>
                    <a:pt x="3320769" y="1156787"/>
                  </a:lnTo>
                  <a:cubicBezTo>
                    <a:pt x="3320769" y="1432295"/>
                    <a:pt x="3096967" y="1655483"/>
                    <a:pt x="2820701" y="1655483"/>
                  </a:cubicBezTo>
                  <a:lnTo>
                    <a:pt x="2160801" y="1655483"/>
                  </a:lnTo>
                  <a:cubicBezTo>
                    <a:pt x="1884534" y="1655483"/>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3"/>
                    <a:pt x="500067" y="1655483"/>
                  </a:cubicBezTo>
                  <a:lnTo>
                    <a:pt x="1159968" y="1655483"/>
                  </a:lnTo>
                  <a:cubicBezTo>
                    <a:pt x="1436234" y="1655483"/>
                    <a:pt x="1660733" y="1878670"/>
                    <a:pt x="1660733" y="2154179"/>
                  </a:cubicBezTo>
                  <a:lnTo>
                    <a:pt x="1660733" y="2812965"/>
                  </a:lnTo>
                  <a:cubicBezTo>
                    <a:pt x="1660733" y="3088473"/>
                    <a:pt x="1884534" y="3311660"/>
                    <a:pt x="2160801" y="3311660"/>
                  </a:cubicBezTo>
                  <a:lnTo>
                    <a:pt x="2820701" y="3311660"/>
                  </a:lnTo>
                  <a:cubicBezTo>
                    <a:pt x="3096967" y="3311660"/>
                    <a:pt x="3320769" y="3088473"/>
                    <a:pt x="3320769" y="2812965"/>
                  </a:cubicBezTo>
                  <a:lnTo>
                    <a:pt x="3320769" y="2154179"/>
                  </a:lnTo>
                  <a:cubicBezTo>
                    <a:pt x="3320769" y="1878670"/>
                    <a:pt x="3544569" y="1655483"/>
                    <a:pt x="3820836" y="1655483"/>
                  </a:cubicBezTo>
                  <a:lnTo>
                    <a:pt x="4481433" y="1655483"/>
                  </a:lnTo>
                  <a:cubicBezTo>
                    <a:pt x="4757700" y="1655483"/>
                    <a:pt x="4981501" y="1432295"/>
                    <a:pt x="4981501" y="1156787"/>
                  </a:cubicBezTo>
                  <a:lnTo>
                    <a:pt x="4981501" y="498696"/>
                  </a:lnTo>
                  <a:cubicBezTo>
                    <a:pt x="4981501" y="223188"/>
                    <a:pt x="4757700" y="0"/>
                    <a:pt x="4481433" y="0"/>
                  </a:cubicBezTo>
                  <a:close/>
                </a:path>
              </a:pathLst>
            </a:custGeom>
            <a:noFill/>
            <a:ln w="12700" cap="flat">
              <a:solidFill>
                <a:schemeClr val="bg2"/>
              </a:solidFill>
              <a:prstDash val="solid"/>
              <a:miter/>
            </a:ln>
          </p:spPr>
          <p:txBody>
            <a:bodyPr rtlCol="0" anchor="ctr"/>
            <a:lstStyle/>
            <a:p>
              <a:endParaRPr lang="ru-RU" sz="455"/>
            </a:p>
          </p:txBody>
        </p:sp>
        <p:sp>
          <p:nvSpPr>
            <p:cNvPr id="18" name="Полилиния 17"/>
            <p:cNvSpPr/>
            <p:nvPr/>
          </p:nvSpPr>
          <p:spPr>
            <a:xfrm>
              <a:off x="14091177" y="1175565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5" dirty="0"/>
            </a:p>
          </p:txBody>
        </p:sp>
        <p:sp>
          <p:nvSpPr>
            <p:cNvPr id="19" name="Полилиния 18"/>
            <p:cNvSpPr/>
            <p:nvPr/>
          </p:nvSpPr>
          <p:spPr>
            <a:xfrm>
              <a:off x="9109676" y="15067314"/>
              <a:ext cx="6642233" cy="4967837"/>
            </a:xfrm>
            <a:custGeom>
              <a:avLst/>
              <a:gdLst>
                <a:gd name="connsiteX0" fmla="*/ 6142166 w 6642233"/>
                <a:gd name="connsiteY0" fmla="*/ 3312355 h 4967837"/>
                <a:gd name="connsiteX1" fmla="*/ 5481569 w 6642233"/>
                <a:gd name="connsiteY1" fmla="*/ 3312355 h 4967837"/>
                <a:gd name="connsiteX2" fmla="*/ 4981501 w 6642233"/>
                <a:gd name="connsiteY2" fmla="*/ 2813659 h 4967837"/>
                <a:gd name="connsiteX3" fmla="*/ 4981501 w 6642233"/>
                <a:gd name="connsiteY3" fmla="*/ 498696 h 4967837"/>
                <a:gd name="connsiteX4" fmla="*/ 4481434 w 6642233"/>
                <a:gd name="connsiteY4" fmla="*/ 0 h 4967837"/>
                <a:gd name="connsiteX5" fmla="*/ 3821533 w 6642233"/>
                <a:gd name="connsiteY5" fmla="*/ 0 h 4967837"/>
                <a:gd name="connsiteX6" fmla="*/ 3321466 w 6642233"/>
                <a:gd name="connsiteY6" fmla="*/ 498696 h 4967837"/>
                <a:gd name="connsiteX7" fmla="*/ 3321466 w 6642233"/>
                <a:gd name="connsiteY7" fmla="*/ 1656177 h 4967837"/>
                <a:gd name="connsiteX8" fmla="*/ 2160800 w 6642233"/>
                <a:gd name="connsiteY8" fmla="*/ 1656177 h 4967837"/>
                <a:gd name="connsiteX9" fmla="*/ 1660733 w 6642233"/>
                <a:gd name="connsiteY9" fmla="*/ 2154873 h 4967837"/>
                <a:gd name="connsiteX10" fmla="*/ 1660733 w 6642233"/>
                <a:gd name="connsiteY10" fmla="*/ 2813659 h 4967837"/>
                <a:gd name="connsiteX11" fmla="*/ 1160666 w 6642233"/>
                <a:gd name="connsiteY11" fmla="*/ 3312355 h 4967837"/>
                <a:gd name="connsiteX12" fmla="*/ 500067 w 6642233"/>
                <a:gd name="connsiteY12" fmla="*/ 3312355 h 4967837"/>
                <a:gd name="connsiteX13" fmla="*/ 0 w 6642233"/>
                <a:gd name="connsiteY13" fmla="*/ 3811051 h 4967837"/>
                <a:gd name="connsiteX14" fmla="*/ 0 w 6642233"/>
                <a:gd name="connsiteY14" fmla="*/ 4469142 h 4967837"/>
                <a:gd name="connsiteX15" fmla="*/ 500067 w 6642233"/>
                <a:gd name="connsiteY15" fmla="*/ 4967838 h 4967837"/>
                <a:gd name="connsiteX16" fmla="*/ 1160666 w 6642233"/>
                <a:gd name="connsiteY16" fmla="*/ 4967838 h 4967837"/>
                <a:gd name="connsiteX17" fmla="*/ 1660733 w 6642233"/>
                <a:gd name="connsiteY17" fmla="*/ 4469142 h 4967837"/>
                <a:gd name="connsiteX18" fmla="*/ 1660733 w 6642233"/>
                <a:gd name="connsiteY18" fmla="*/ 3811051 h 4967837"/>
                <a:gd name="connsiteX19" fmla="*/ 2160800 w 6642233"/>
                <a:gd name="connsiteY19" fmla="*/ 3312355 h 4967837"/>
                <a:gd name="connsiteX20" fmla="*/ 4481434 w 6642233"/>
                <a:gd name="connsiteY20" fmla="*/ 3312355 h 4967837"/>
                <a:gd name="connsiteX21" fmla="*/ 4981501 w 6642233"/>
                <a:gd name="connsiteY21" fmla="*/ 3811051 h 4967837"/>
                <a:gd name="connsiteX22" fmla="*/ 4981501 w 6642233"/>
                <a:gd name="connsiteY22" fmla="*/ 4469142 h 4967837"/>
                <a:gd name="connsiteX23" fmla="*/ 5481569 w 6642233"/>
                <a:gd name="connsiteY23" fmla="*/ 4967838 h 4967837"/>
                <a:gd name="connsiteX24" fmla="*/ 6142166 w 6642233"/>
                <a:gd name="connsiteY24" fmla="*/ 4967838 h 4967837"/>
                <a:gd name="connsiteX25" fmla="*/ 6642233 w 6642233"/>
                <a:gd name="connsiteY25" fmla="*/ 4469142 h 4967837"/>
                <a:gd name="connsiteX26" fmla="*/ 6642233 w 6642233"/>
                <a:gd name="connsiteY26" fmla="*/ 3811051 h 4967837"/>
                <a:gd name="connsiteX27" fmla="*/ 6142166 w 6642233"/>
                <a:gd name="connsiteY27" fmla="*/ 3312355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2233" h="4967837">
                  <a:moveTo>
                    <a:pt x="6142166" y="3312355"/>
                  </a:moveTo>
                  <a:lnTo>
                    <a:pt x="5481569" y="3312355"/>
                  </a:lnTo>
                  <a:cubicBezTo>
                    <a:pt x="5205302" y="3312355"/>
                    <a:pt x="4981501" y="3089167"/>
                    <a:pt x="4981501" y="2813659"/>
                  </a:cubicBezTo>
                  <a:lnTo>
                    <a:pt x="4981501" y="498696"/>
                  </a:lnTo>
                  <a:cubicBezTo>
                    <a:pt x="4981501" y="223709"/>
                    <a:pt x="4757699" y="0"/>
                    <a:pt x="4481434" y="0"/>
                  </a:cubicBezTo>
                  <a:lnTo>
                    <a:pt x="3821533" y="0"/>
                  </a:lnTo>
                  <a:cubicBezTo>
                    <a:pt x="3545267" y="0"/>
                    <a:pt x="3321466" y="223709"/>
                    <a:pt x="3321466" y="498696"/>
                  </a:cubicBezTo>
                  <a:lnTo>
                    <a:pt x="3321466" y="1656177"/>
                  </a:lnTo>
                  <a:lnTo>
                    <a:pt x="2160800" y="1656177"/>
                  </a:lnTo>
                  <a:cubicBezTo>
                    <a:pt x="1884535" y="1656177"/>
                    <a:pt x="1660733" y="1879365"/>
                    <a:pt x="1660733" y="2154873"/>
                  </a:cubicBezTo>
                  <a:lnTo>
                    <a:pt x="1660733" y="2813659"/>
                  </a:lnTo>
                  <a:cubicBezTo>
                    <a:pt x="1660733" y="3089167"/>
                    <a:pt x="1436931" y="3312355"/>
                    <a:pt x="1160666" y="3312355"/>
                  </a:cubicBezTo>
                  <a:lnTo>
                    <a:pt x="500067" y="3312355"/>
                  </a:lnTo>
                  <a:cubicBezTo>
                    <a:pt x="223802" y="3312355"/>
                    <a:pt x="0" y="3535542"/>
                    <a:pt x="0" y="3811051"/>
                  </a:cubicBezTo>
                  <a:lnTo>
                    <a:pt x="0" y="4469142"/>
                  </a:lnTo>
                  <a:cubicBezTo>
                    <a:pt x="0" y="4744649"/>
                    <a:pt x="223802" y="4967838"/>
                    <a:pt x="500067" y="4967838"/>
                  </a:cubicBezTo>
                  <a:lnTo>
                    <a:pt x="1160666" y="4967838"/>
                  </a:lnTo>
                  <a:cubicBezTo>
                    <a:pt x="1436931" y="4967838"/>
                    <a:pt x="1660733" y="4744649"/>
                    <a:pt x="1660733" y="4469142"/>
                  </a:cubicBezTo>
                  <a:lnTo>
                    <a:pt x="1660733" y="3811051"/>
                  </a:lnTo>
                  <a:cubicBezTo>
                    <a:pt x="1660733" y="3535542"/>
                    <a:pt x="1884535" y="3312355"/>
                    <a:pt x="2160800" y="3312355"/>
                  </a:cubicBezTo>
                  <a:lnTo>
                    <a:pt x="4481434" y="3312355"/>
                  </a:lnTo>
                  <a:cubicBezTo>
                    <a:pt x="4757699" y="3312355"/>
                    <a:pt x="4981501" y="3535542"/>
                    <a:pt x="4981501" y="3811051"/>
                  </a:cubicBezTo>
                  <a:lnTo>
                    <a:pt x="4981501" y="4469142"/>
                  </a:lnTo>
                  <a:cubicBezTo>
                    <a:pt x="4981501" y="4744649"/>
                    <a:pt x="5205302" y="4967838"/>
                    <a:pt x="5481569" y="4967838"/>
                  </a:cubicBezTo>
                  <a:lnTo>
                    <a:pt x="6142166" y="4967838"/>
                  </a:lnTo>
                  <a:cubicBezTo>
                    <a:pt x="6418433" y="4967838"/>
                    <a:pt x="6642233" y="4744649"/>
                    <a:pt x="6642233" y="4469142"/>
                  </a:cubicBezTo>
                  <a:lnTo>
                    <a:pt x="6642233" y="3811051"/>
                  </a:lnTo>
                  <a:cubicBezTo>
                    <a:pt x="6642233" y="3535542"/>
                    <a:pt x="6418433" y="3312355"/>
                    <a:pt x="6142166" y="3312355"/>
                  </a:cubicBezTo>
                  <a:close/>
                </a:path>
              </a:pathLst>
            </a:custGeom>
            <a:noFill/>
            <a:ln w="12700" cap="flat">
              <a:solidFill>
                <a:schemeClr val="bg2"/>
              </a:solidFill>
              <a:prstDash val="solid"/>
              <a:miter/>
            </a:ln>
          </p:spPr>
          <p:txBody>
            <a:bodyPr rtlCol="0" anchor="ctr"/>
            <a:lstStyle/>
            <a:p>
              <a:endParaRPr lang="ru-RU" sz="455"/>
            </a:p>
          </p:txBody>
        </p:sp>
        <p:sp>
          <p:nvSpPr>
            <p:cNvPr id="20" name="Полилиния 19"/>
            <p:cNvSpPr/>
            <p:nvPr userDrawn="1"/>
          </p:nvSpPr>
          <p:spPr>
            <a:xfrm>
              <a:off x="12426968" y="515368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5" dirty="0"/>
            </a:p>
          </p:txBody>
        </p:sp>
      </p:grpSp>
      <p:sp>
        <p:nvSpPr>
          <p:cNvPr id="21" name="TextBox 20"/>
          <p:cNvSpPr txBox="1"/>
          <p:nvPr userDrawn="1"/>
        </p:nvSpPr>
        <p:spPr>
          <a:xfrm>
            <a:off x="3433267" y="-220340"/>
            <a:ext cx="184731" cy="162032"/>
          </a:xfrm>
          <a:prstGeom prst="rect">
            <a:avLst/>
          </a:prstGeom>
          <a:noFill/>
        </p:spPr>
        <p:txBody>
          <a:bodyPr wrap="none" rtlCol="0">
            <a:spAutoFit/>
          </a:bodyPr>
          <a:lstStyle/>
          <a:p>
            <a:endParaRPr lang="ru-RU" sz="455" dirty="0"/>
          </a:p>
        </p:txBody>
      </p:sp>
      <p:pic>
        <p:nvPicPr>
          <p:cNvPr id="5" name="Рисунок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529" y="620713"/>
            <a:ext cx="1605963" cy="40232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Титульные слайды_05">
    <p:spTree>
      <p:nvGrpSpPr>
        <p:cNvPr id="1" name=""/>
        <p:cNvGrpSpPr/>
        <p:nvPr/>
      </p:nvGrpSpPr>
      <p:grpSpPr>
        <a:xfrm>
          <a:off x="0" y="0"/>
          <a:ext cx="0" cy="0"/>
          <a:chOff x="0" y="0"/>
          <a:chExt cx="0" cy="0"/>
        </a:xfrm>
      </p:grpSpPr>
      <p:sp>
        <p:nvSpPr>
          <p:cNvPr id="11" name="Прямоугольник 10"/>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2"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tx1"/>
                </a:solidFill>
              </a:defRPr>
            </a:lvl1pPr>
          </a:lstStyle>
          <a:p>
            <a:r>
              <a:rPr lang="ru-RU" dirty="0"/>
              <a:t>Заголовок </a:t>
            </a:r>
            <a:br>
              <a:rPr lang="ru-RU" dirty="0"/>
            </a:br>
            <a:r>
              <a:rPr lang="ru-RU" dirty="0"/>
              <a:t>презентации</a:t>
            </a:r>
            <a:endParaRPr lang="ru-RU" dirty="0"/>
          </a:p>
        </p:txBody>
      </p:sp>
      <p:sp>
        <p:nvSpPr>
          <p:cNvPr id="3" name="Подзаголовок 2"/>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t>Образец подзаголовка</a:t>
            </a:r>
            <a:endParaRPr lang="ru-RU" dirty="0"/>
          </a:p>
        </p:txBody>
      </p:sp>
      <p:pic>
        <p:nvPicPr>
          <p:cNvPr id="15" name="Рисунок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p:cNvPicPr>
            <a:picLocks noChangeAspect="1"/>
          </p:cNvPicPr>
          <p:nvPr userDrawn="1"/>
        </p:nvPicPr>
        <p:blipFill>
          <a:blip r:embed="rId4"/>
          <a:stretch>
            <a:fillRect/>
          </a:stretch>
        </p:blipFill>
        <p:spPr>
          <a:xfrm>
            <a:off x="4686538" y="0"/>
            <a:ext cx="4457462" cy="5143500"/>
          </a:xfrm>
          <a:prstGeom prst="rect">
            <a:avLst/>
          </a:prstGeom>
        </p:spPr>
      </p:pic>
      <p:pic>
        <p:nvPicPr>
          <p:cNvPr id="5" name="Рисунок 4"/>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8529" y="620713"/>
            <a:ext cx="1605963" cy="40232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6">
    <p:spTree>
      <p:nvGrpSpPr>
        <p:cNvPr id="1" name=""/>
        <p:cNvGrpSpPr/>
        <p:nvPr/>
      </p:nvGrpSpPr>
      <p:grpSpPr>
        <a:xfrm>
          <a:off x="0" y="0"/>
          <a:ext cx="0" cy="0"/>
          <a:chOff x="0" y="0"/>
          <a:chExt cx="0" cy="0"/>
        </a:xfrm>
      </p:grpSpPr>
      <p:sp>
        <p:nvSpPr>
          <p:cNvPr id="11" name="Прямоугольник 10"/>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pic>
        <p:nvPicPr>
          <p:cNvPr id="5" name="Рисунок 4"/>
          <p:cNvPicPr>
            <a:picLocks noChangeAspect="1"/>
          </p:cNvPicPr>
          <p:nvPr userDrawn="1"/>
        </p:nvPicPr>
        <p:blipFill rotWithShape="1">
          <a:blip r:embed="rId2"/>
          <a:srcRect r="30559"/>
          <a:stretch>
            <a:fillRect/>
          </a:stretch>
        </p:blipFill>
        <p:spPr>
          <a:xfrm>
            <a:off x="6048217" y="0"/>
            <a:ext cx="3095296" cy="5143774"/>
          </a:xfrm>
          <a:prstGeom prst="rect">
            <a:avLst/>
          </a:prstGeom>
        </p:spPr>
      </p:pic>
      <p:sp>
        <p:nvSpPr>
          <p:cNvPr id="6" name="Заголовок 1"/>
          <p:cNvSpPr>
            <a:spLocks noGrp="1"/>
          </p:cNvSpPr>
          <p:nvPr>
            <p:ph type="ctrTitle" hasCustomPrompt="1"/>
          </p:nvPr>
        </p:nvSpPr>
        <p:spPr>
          <a:xfrm>
            <a:off x="546220" y="2065514"/>
            <a:ext cx="4025780" cy="1016538"/>
          </a:xfrm>
          <a:prstGeom prst="rect">
            <a:avLst/>
          </a:prstGeom>
        </p:spPr>
        <p:txBody>
          <a:bodyPr anchor="t">
            <a:noAutofit/>
          </a:bodyPr>
          <a:lstStyle>
            <a:lvl1pPr algn="l">
              <a:defRPr sz="2710">
                <a:solidFill>
                  <a:schemeClr val="tx1"/>
                </a:solidFill>
              </a:defRPr>
            </a:lvl1pPr>
          </a:lstStyle>
          <a:p>
            <a:r>
              <a:rPr lang="ru-RU" dirty="0">
                <a:effectLst/>
              </a:rPr>
              <a:t>Очень – очень длинный заголовок презентации </a:t>
            </a:r>
            <a:endParaRPr lang="ru-RU" dirty="0"/>
          </a:p>
        </p:txBody>
      </p:sp>
      <p:pic>
        <p:nvPicPr>
          <p:cNvPr id="2" name="Рисунок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11" name="Прямоугольник 10"/>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dirty="0"/>
          </a:p>
        </p:txBody>
      </p:sp>
      <p:grpSp>
        <p:nvGrpSpPr>
          <p:cNvPr id="6" name="Рисунок 1"/>
          <p:cNvGrpSpPr/>
          <p:nvPr/>
        </p:nvGrpSpPr>
        <p:grpSpPr>
          <a:xfrm>
            <a:off x="5201920" y="0"/>
            <a:ext cx="3942842" cy="5156136"/>
            <a:chOff x="10363200" y="-1"/>
            <a:chExt cx="7854880" cy="10270896"/>
          </a:xfrm>
          <a:solidFill>
            <a:srgbClr val="39B0F8"/>
          </a:solidFill>
        </p:grpSpPr>
        <p:sp>
          <p:nvSpPr>
            <p:cNvPr id="7" name="Полилиния 6"/>
            <p:cNvSpPr/>
            <p:nvPr/>
          </p:nvSpPr>
          <p:spPr>
            <a:xfrm>
              <a:off x="10871771" y="3406437"/>
              <a:ext cx="1688852" cy="1702839"/>
            </a:xfrm>
            <a:custGeom>
              <a:avLst/>
              <a:gdLst>
                <a:gd name="connsiteX0" fmla="*/ 508572 w 1688852"/>
                <a:gd name="connsiteY0" fmla="*/ 0 h 1702839"/>
                <a:gd name="connsiteX1" fmla="*/ 0 w 1688852"/>
                <a:gd name="connsiteY1" fmla="*/ 512777 h 1702839"/>
                <a:gd name="connsiteX2" fmla="*/ 0 w 1688852"/>
                <a:gd name="connsiteY2" fmla="*/ 1190063 h 1702839"/>
                <a:gd name="connsiteX3" fmla="*/ 508572 w 1688852"/>
                <a:gd name="connsiteY3" fmla="*/ 1702840 h 1702839"/>
                <a:gd name="connsiteX4" fmla="*/ 1180281 w 1688852"/>
                <a:gd name="connsiteY4" fmla="*/ 1702840 h 1702839"/>
                <a:gd name="connsiteX5" fmla="*/ 1688852 w 1688852"/>
                <a:gd name="connsiteY5" fmla="*/ 1190063 h 1702839"/>
                <a:gd name="connsiteX6" fmla="*/ 1688852 w 1688852"/>
                <a:gd name="connsiteY6" fmla="*/ 512777 h 1702839"/>
                <a:gd name="connsiteX7" fmla="*/ 1180281 w 1688852"/>
                <a:gd name="connsiteY7" fmla="*/ 0 h 1702839"/>
                <a:gd name="connsiteX8" fmla="*/ 508572 w 1688852"/>
                <a:gd name="connsiteY8" fmla="*/ 0 h 17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52" h="1702839">
                  <a:moveTo>
                    <a:pt x="508572" y="0"/>
                  </a:moveTo>
                  <a:cubicBezTo>
                    <a:pt x="228203" y="0"/>
                    <a:pt x="0" y="229460"/>
                    <a:pt x="0" y="512777"/>
                  </a:cubicBezTo>
                  <a:lnTo>
                    <a:pt x="0" y="1190063"/>
                  </a:lnTo>
                  <a:cubicBezTo>
                    <a:pt x="0" y="1473380"/>
                    <a:pt x="228203" y="1702840"/>
                    <a:pt x="508572" y="1702840"/>
                  </a:cubicBezTo>
                  <a:lnTo>
                    <a:pt x="1180281" y="1702840"/>
                  </a:lnTo>
                  <a:cubicBezTo>
                    <a:pt x="1461219" y="1702840"/>
                    <a:pt x="1688852" y="1473380"/>
                    <a:pt x="1688852" y="1190063"/>
                  </a:cubicBezTo>
                  <a:lnTo>
                    <a:pt x="1688852" y="512777"/>
                  </a:lnTo>
                  <a:cubicBezTo>
                    <a:pt x="1688852" y="229460"/>
                    <a:pt x="1461219" y="0"/>
                    <a:pt x="1180281" y="0"/>
                  </a:cubicBezTo>
                  <a:lnTo>
                    <a:pt x="508572" y="0"/>
                  </a:lnTo>
                  <a:close/>
                </a:path>
              </a:pathLst>
            </a:custGeom>
            <a:solidFill>
              <a:srgbClr val="39B0F8"/>
            </a:solidFill>
            <a:ln w="9479" cap="flat">
              <a:noFill/>
              <a:prstDash val="solid"/>
              <a:miter/>
            </a:ln>
          </p:spPr>
          <p:txBody>
            <a:bodyPr rtlCol="0" anchor="ctr"/>
            <a:lstStyle/>
            <a:p>
              <a:endParaRPr lang="ru-RU" sz="455"/>
            </a:p>
          </p:txBody>
        </p:sp>
        <p:sp>
          <p:nvSpPr>
            <p:cNvPr id="9" name="Полилиния 8"/>
            <p:cNvSpPr/>
            <p:nvPr/>
          </p:nvSpPr>
          <p:spPr>
            <a:xfrm>
              <a:off x="10961971" y="6978333"/>
              <a:ext cx="1777439" cy="1617503"/>
            </a:xfrm>
            <a:custGeom>
              <a:avLst/>
              <a:gdLst>
                <a:gd name="connsiteX0" fmla="*/ 1777440 w 1777439"/>
                <a:gd name="connsiteY0" fmla="*/ 487082 h 1617503"/>
                <a:gd name="connsiteX1" fmla="*/ 1242027 w 1777439"/>
                <a:gd name="connsiteY1" fmla="*/ 0 h 1617503"/>
                <a:gd name="connsiteX2" fmla="*/ 535413 w 1777439"/>
                <a:gd name="connsiteY2" fmla="*/ 0 h 1617503"/>
                <a:gd name="connsiteX3" fmla="*/ 0 w 1777439"/>
                <a:gd name="connsiteY3" fmla="*/ 487082 h 1617503"/>
                <a:gd name="connsiteX4" fmla="*/ 0 w 1777439"/>
                <a:gd name="connsiteY4" fmla="*/ 1130423 h 1617503"/>
                <a:gd name="connsiteX5" fmla="*/ 535413 w 1777439"/>
                <a:gd name="connsiteY5" fmla="*/ 1617504 h 1617503"/>
                <a:gd name="connsiteX6" fmla="*/ 1242027 w 1777439"/>
                <a:gd name="connsiteY6" fmla="*/ 1617504 h 1617503"/>
                <a:gd name="connsiteX7" fmla="*/ 1777440 w 1777439"/>
                <a:gd name="connsiteY7" fmla="*/ 1130423 h 1617503"/>
                <a:gd name="connsiteX8" fmla="*/ 1777440 w 1777439"/>
                <a:gd name="connsiteY8" fmla="*/ 487082 h 16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439" h="1617503">
                  <a:moveTo>
                    <a:pt x="1777440" y="487082"/>
                  </a:moveTo>
                  <a:cubicBezTo>
                    <a:pt x="1777440" y="218556"/>
                    <a:pt x="1537855" y="0"/>
                    <a:pt x="1242027" y="0"/>
                  </a:cubicBezTo>
                  <a:lnTo>
                    <a:pt x="535413" y="0"/>
                  </a:lnTo>
                  <a:cubicBezTo>
                    <a:pt x="239584" y="0"/>
                    <a:pt x="0" y="218556"/>
                    <a:pt x="0" y="487082"/>
                  </a:cubicBezTo>
                  <a:lnTo>
                    <a:pt x="0" y="1130423"/>
                  </a:lnTo>
                  <a:cubicBezTo>
                    <a:pt x="0" y="1399517"/>
                    <a:pt x="239584" y="1617504"/>
                    <a:pt x="535413" y="1617504"/>
                  </a:cubicBezTo>
                  <a:lnTo>
                    <a:pt x="1242027" y="1617504"/>
                  </a:lnTo>
                  <a:cubicBezTo>
                    <a:pt x="1537855" y="1617504"/>
                    <a:pt x="1777440" y="1399517"/>
                    <a:pt x="1777440" y="1130423"/>
                  </a:cubicBezTo>
                  <a:lnTo>
                    <a:pt x="1777440" y="487082"/>
                  </a:lnTo>
                  <a:close/>
                </a:path>
              </a:pathLst>
            </a:custGeom>
            <a:solidFill>
              <a:srgbClr val="39B0F8"/>
            </a:solidFill>
            <a:ln w="9479" cap="flat">
              <a:noFill/>
              <a:prstDash val="solid"/>
              <a:miter/>
            </a:ln>
          </p:spPr>
          <p:txBody>
            <a:bodyPr rtlCol="0" anchor="ctr"/>
            <a:lstStyle/>
            <a:p>
              <a:endParaRPr lang="ru-RU" sz="455"/>
            </a:p>
          </p:txBody>
        </p:sp>
        <p:sp>
          <p:nvSpPr>
            <p:cNvPr id="10" name="Полилиния 9"/>
            <p:cNvSpPr/>
            <p:nvPr/>
          </p:nvSpPr>
          <p:spPr>
            <a:xfrm>
              <a:off x="10363200" y="-1"/>
              <a:ext cx="2705995" cy="1702840"/>
            </a:xfrm>
            <a:custGeom>
              <a:avLst/>
              <a:gdLst>
                <a:gd name="connsiteX0" fmla="*/ 2705996 w 2705995"/>
                <a:gd name="connsiteY0" fmla="*/ 0 h 1702840"/>
                <a:gd name="connsiteX1" fmla="*/ 2197424 w 2705995"/>
                <a:gd name="connsiteY1" fmla="*/ 512777 h 1702840"/>
                <a:gd name="connsiteX2" fmla="*/ 2197424 w 2705995"/>
                <a:gd name="connsiteY2" fmla="*/ 1190063 h 1702840"/>
                <a:gd name="connsiteX3" fmla="*/ 1688852 w 2705995"/>
                <a:gd name="connsiteY3" fmla="*/ 1702840 h 1702840"/>
                <a:gd name="connsiteX4" fmla="*/ 1017143 w 2705995"/>
                <a:gd name="connsiteY4" fmla="*/ 1702840 h 1702840"/>
                <a:gd name="connsiteX5" fmla="*/ 508572 w 2705995"/>
                <a:gd name="connsiteY5" fmla="*/ 1190063 h 1702840"/>
                <a:gd name="connsiteX6" fmla="*/ 508572 w 2705995"/>
                <a:gd name="connsiteY6" fmla="*/ 512777 h 1702840"/>
                <a:gd name="connsiteX7" fmla="*/ 0 w 2705995"/>
                <a:gd name="connsiteY7" fmla="*/ 0 h 1702840"/>
                <a:gd name="connsiteX8" fmla="*/ 2705996 w 2705995"/>
                <a:gd name="connsiteY8" fmla="*/ 0 h 170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95" h="1702840">
                  <a:moveTo>
                    <a:pt x="2705996" y="0"/>
                  </a:moveTo>
                  <a:cubicBezTo>
                    <a:pt x="2425058" y="0"/>
                    <a:pt x="2197424" y="229460"/>
                    <a:pt x="2197424" y="512777"/>
                  </a:cubicBezTo>
                  <a:lnTo>
                    <a:pt x="2197424" y="1190063"/>
                  </a:lnTo>
                  <a:cubicBezTo>
                    <a:pt x="2197424" y="1473380"/>
                    <a:pt x="1969221" y="1702840"/>
                    <a:pt x="1688852" y="1702840"/>
                  </a:cubicBezTo>
                  <a:lnTo>
                    <a:pt x="1017143" y="1702840"/>
                  </a:lnTo>
                  <a:cubicBezTo>
                    <a:pt x="736111" y="1702840"/>
                    <a:pt x="508572" y="1473380"/>
                    <a:pt x="508572" y="1190063"/>
                  </a:cubicBezTo>
                  <a:lnTo>
                    <a:pt x="508572" y="512777"/>
                  </a:lnTo>
                  <a:cubicBezTo>
                    <a:pt x="508572" y="229460"/>
                    <a:pt x="280369" y="0"/>
                    <a:pt x="0" y="0"/>
                  </a:cubicBezTo>
                  <a:lnTo>
                    <a:pt x="2705996" y="0"/>
                  </a:lnTo>
                  <a:close/>
                </a:path>
              </a:pathLst>
            </a:custGeom>
            <a:solidFill>
              <a:srgbClr val="39B0F8"/>
            </a:solidFill>
            <a:ln w="9479" cap="flat">
              <a:noFill/>
              <a:prstDash val="solid"/>
              <a:miter/>
            </a:ln>
          </p:spPr>
          <p:txBody>
            <a:bodyPr rtlCol="0" anchor="ctr"/>
            <a:lstStyle/>
            <a:p>
              <a:endParaRPr lang="ru-RU" sz="455"/>
            </a:p>
          </p:txBody>
        </p:sp>
        <p:sp>
          <p:nvSpPr>
            <p:cNvPr id="12" name="Полилиния 11"/>
            <p:cNvSpPr/>
            <p:nvPr/>
          </p:nvSpPr>
          <p:spPr>
            <a:xfrm>
              <a:off x="13740335" y="11566"/>
              <a:ext cx="2688164" cy="1702934"/>
            </a:xfrm>
            <a:custGeom>
              <a:avLst/>
              <a:gdLst>
                <a:gd name="connsiteX0" fmla="*/ 508572 w 2688164"/>
                <a:gd name="connsiteY0" fmla="*/ 15929 h 1702934"/>
                <a:gd name="connsiteX1" fmla="*/ 0 w 2688164"/>
                <a:gd name="connsiteY1" fmla="*/ 15929 h 1702934"/>
                <a:gd name="connsiteX2" fmla="*/ 508572 w 2688164"/>
                <a:gd name="connsiteY2" fmla="*/ 528706 h 1702934"/>
                <a:gd name="connsiteX3" fmla="*/ 508856 w 2688164"/>
                <a:gd name="connsiteY3" fmla="*/ 516475 h 1702934"/>
                <a:gd name="connsiteX4" fmla="*/ 508856 w 2688164"/>
                <a:gd name="connsiteY4" fmla="*/ 1190158 h 1702934"/>
                <a:gd name="connsiteX5" fmla="*/ 509141 w 2688164"/>
                <a:gd name="connsiteY5" fmla="*/ 1202390 h 1702934"/>
                <a:gd name="connsiteX6" fmla="*/ 509141 w 2688164"/>
                <a:gd name="connsiteY6" fmla="*/ 1217655 h 1702934"/>
                <a:gd name="connsiteX7" fmla="*/ 509615 w 2688164"/>
                <a:gd name="connsiteY7" fmla="*/ 1217655 h 1702934"/>
                <a:gd name="connsiteX8" fmla="*/ 1017428 w 2688164"/>
                <a:gd name="connsiteY8" fmla="*/ 1702935 h 1702934"/>
                <a:gd name="connsiteX9" fmla="*/ 1689137 w 2688164"/>
                <a:gd name="connsiteY9" fmla="*/ 1702935 h 1702934"/>
                <a:gd name="connsiteX10" fmla="*/ 2196950 w 2688164"/>
                <a:gd name="connsiteY10" fmla="*/ 1217655 h 1702934"/>
                <a:gd name="connsiteX11" fmla="*/ 2197993 w 2688164"/>
                <a:gd name="connsiteY11" fmla="*/ 1217655 h 1702934"/>
                <a:gd name="connsiteX12" fmla="*/ 2197993 w 2688164"/>
                <a:gd name="connsiteY12" fmla="*/ 540369 h 1702934"/>
                <a:gd name="connsiteX13" fmla="*/ 2197709 w 2688164"/>
                <a:gd name="connsiteY13" fmla="*/ 533826 h 1702934"/>
                <a:gd name="connsiteX14" fmla="*/ 2197709 w 2688164"/>
                <a:gd name="connsiteY14" fmla="*/ 512872 h 1702934"/>
                <a:gd name="connsiteX15" fmla="*/ 2190026 w 2688164"/>
                <a:gd name="connsiteY15" fmla="*/ 424786 h 1702934"/>
                <a:gd name="connsiteX16" fmla="*/ 2688164 w 2688164"/>
                <a:gd name="connsiteY16" fmla="*/ 15929 h 1702934"/>
                <a:gd name="connsiteX17" fmla="*/ 1814999 w 2688164"/>
                <a:gd name="connsiteY17" fmla="*/ 15929 h 1702934"/>
                <a:gd name="connsiteX18" fmla="*/ 1689137 w 2688164"/>
                <a:gd name="connsiteY18" fmla="*/ 0 h 1702934"/>
                <a:gd name="connsiteX19" fmla="*/ 1017428 w 2688164"/>
                <a:gd name="connsiteY19" fmla="*/ 0 h 1702934"/>
                <a:gd name="connsiteX20" fmla="*/ 891376 w 2688164"/>
                <a:gd name="connsiteY20" fmla="*/ 15929 h 1702934"/>
                <a:gd name="connsiteX21" fmla="*/ 508572 w 2688164"/>
                <a:gd name="connsiteY21" fmla="*/ 15929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8164" h="1702934">
                  <a:moveTo>
                    <a:pt x="508572" y="15929"/>
                  </a:moveTo>
                  <a:lnTo>
                    <a:pt x="0" y="15929"/>
                  </a:lnTo>
                  <a:cubicBezTo>
                    <a:pt x="280369" y="15929"/>
                    <a:pt x="508572" y="245390"/>
                    <a:pt x="508572" y="528706"/>
                  </a:cubicBezTo>
                  <a:cubicBezTo>
                    <a:pt x="508572" y="524629"/>
                    <a:pt x="508761" y="520552"/>
                    <a:pt x="508856" y="516475"/>
                  </a:cubicBezTo>
                  <a:lnTo>
                    <a:pt x="508856" y="1190158"/>
                  </a:lnTo>
                  <a:cubicBezTo>
                    <a:pt x="508856" y="1194235"/>
                    <a:pt x="509046" y="1198312"/>
                    <a:pt x="509141" y="1202390"/>
                  </a:cubicBezTo>
                  <a:lnTo>
                    <a:pt x="509141" y="1217655"/>
                  </a:lnTo>
                  <a:lnTo>
                    <a:pt x="509615" y="1217655"/>
                  </a:lnTo>
                  <a:cubicBezTo>
                    <a:pt x="523842" y="1488172"/>
                    <a:pt x="745595" y="1702935"/>
                    <a:pt x="1017428" y="1702935"/>
                  </a:cubicBezTo>
                  <a:lnTo>
                    <a:pt x="1689137" y="1702935"/>
                  </a:lnTo>
                  <a:cubicBezTo>
                    <a:pt x="1960306" y="1702935"/>
                    <a:pt x="2182723" y="1488172"/>
                    <a:pt x="2196950" y="1217655"/>
                  </a:cubicBezTo>
                  <a:lnTo>
                    <a:pt x="2197993" y="1217655"/>
                  </a:lnTo>
                  <a:lnTo>
                    <a:pt x="2197993" y="540369"/>
                  </a:lnTo>
                  <a:cubicBezTo>
                    <a:pt x="2197993" y="538188"/>
                    <a:pt x="2197898" y="536007"/>
                    <a:pt x="2197709" y="533826"/>
                  </a:cubicBezTo>
                  <a:lnTo>
                    <a:pt x="2197709" y="512872"/>
                  </a:lnTo>
                  <a:cubicBezTo>
                    <a:pt x="2197709" y="482814"/>
                    <a:pt x="2194958" y="453421"/>
                    <a:pt x="2190026" y="424786"/>
                  </a:cubicBezTo>
                  <a:cubicBezTo>
                    <a:pt x="2237639" y="191343"/>
                    <a:pt x="2442510" y="15929"/>
                    <a:pt x="2688164" y="15929"/>
                  </a:cubicBezTo>
                  <a:lnTo>
                    <a:pt x="1814999" y="15929"/>
                  </a:lnTo>
                  <a:cubicBezTo>
                    <a:pt x="1774784" y="5594"/>
                    <a:pt x="1732577" y="0"/>
                    <a:pt x="1689137" y="0"/>
                  </a:cubicBezTo>
                  <a:lnTo>
                    <a:pt x="1017428" y="0"/>
                  </a:lnTo>
                  <a:cubicBezTo>
                    <a:pt x="973893" y="0"/>
                    <a:pt x="931686" y="5499"/>
                    <a:pt x="891376" y="15929"/>
                  </a:cubicBezTo>
                  <a:lnTo>
                    <a:pt x="508572" y="15929"/>
                  </a:lnTo>
                  <a:close/>
                </a:path>
              </a:pathLst>
            </a:custGeom>
            <a:solidFill>
              <a:srgbClr val="39B0F8"/>
            </a:solidFill>
            <a:ln w="9479" cap="flat">
              <a:noFill/>
              <a:prstDash val="solid"/>
              <a:miter/>
            </a:ln>
          </p:spPr>
          <p:txBody>
            <a:bodyPr rtlCol="0" anchor="ctr"/>
            <a:lstStyle/>
            <a:p>
              <a:endParaRPr lang="ru-RU" sz="455"/>
            </a:p>
          </p:txBody>
        </p:sp>
        <p:sp>
          <p:nvSpPr>
            <p:cNvPr id="13" name="Полилиния 12"/>
            <p:cNvSpPr/>
            <p:nvPr/>
          </p:nvSpPr>
          <p:spPr>
            <a:xfrm>
              <a:off x="16412186" y="-1"/>
              <a:ext cx="740757" cy="1232"/>
            </a:xfrm>
            <a:custGeom>
              <a:avLst/>
              <a:gdLst>
                <a:gd name="connsiteX0" fmla="*/ 740758 w 740757"/>
                <a:gd name="connsiteY0" fmla="*/ 0 h 1232"/>
                <a:gd name="connsiteX1" fmla="*/ 705949 w 740757"/>
                <a:gd name="connsiteY1" fmla="*/ 1233 h 1232"/>
                <a:gd name="connsiteX2" fmla="*/ 34809 w 740757"/>
                <a:gd name="connsiteY2" fmla="*/ 1233 h 1232"/>
                <a:gd name="connsiteX3" fmla="*/ 0 w 740757"/>
                <a:gd name="connsiteY3" fmla="*/ 0 h 1232"/>
                <a:gd name="connsiteX4" fmla="*/ 740758 w 740757"/>
                <a:gd name="connsiteY4" fmla="*/ 0 h 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57" h="1232">
                  <a:moveTo>
                    <a:pt x="740758" y="0"/>
                  </a:moveTo>
                  <a:cubicBezTo>
                    <a:pt x="729282" y="853"/>
                    <a:pt x="717615" y="1233"/>
                    <a:pt x="705949" y="1233"/>
                  </a:cubicBezTo>
                  <a:lnTo>
                    <a:pt x="34809" y="1233"/>
                  </a:lnTo>
                  <a:cubicBezTo>
                    <a:pt x="23143" y="1233"/>
                    <a:pt x="11476" y="853"/>
                    <a:pt x="0" y="0"/>
                  </a:cubicBezTo>
                  <a:lnTo>
                    <a:pt x="740758" y="0"/>
                  </a:lnTo>
                  <a:close/>
                </a:path>
              </a:pathLst>
            </a:custGeom>
            <a:solidFill>
              <a:srgbClr val="39B0F8"/>
            </a:solidFill>
            <a:ln w="9479" cap="flat">
              <a:noFill/>
              <a:prstDash val="solid"/>
              <a:miter/>
            </a:ln>
          </p:spPr>
          <p:txBody>
            <a:bodyPr rtlCol="0" anchor="ctr"/>
            <a:lstStyle/>
            <a:p>
              <a:endParaRPr lang="ru-RU" sz="455"/>
            </a:p>
          </p:txBody>
        </p:sp>
        <p:sp>
          <p:nvSpPr>
            <p:cNvPr id="14" name="Полилиния 13"/>
            <p:cNvSpPr/>
            <p:nvPr/>
          </p:nvSpPr>
          <p:spPr>
            <a:xfrm>
              <a:off x="17633630" y="11661"/>
              <a:ext cx="584449" cy="1702934"/>
            </a:xfrm>
            <a:custGeom>
              <a:avLst/>
              <a:gdLst>
                <a:gd name="connsiteX0" fmla="*/ 584450 w 584449"/>
                <a:gd name="connsiteY0" fmla="*/ 0 h 1702934"/>
                <a:gd name="connsiteX1" fmla="*/ 584450 w 584449"/>
                <a:gd name="connsiteY1" fmla="*/ 1702935 h 1702934"/>
                <a:gd name="connsiteX2" fmla="*/ 508572 w 584449"/>
                <a:gd name="connsiteY2" fmla="*/ 1702935 h 1702934"/>
                <a:gd name="connsiteX3" fmla="*/ 0 w 584449"/>
                <a:gd name="connsiteY3" fmla="*/ 1190063 h 1702934"/>
                <a:gd name="connsiteX4" fmla="*/ 0 w 584449"/>
                <a:gd name="connsiteY4" fmla="*/ 512777 h 1702934"/>
                <a:gd name="connsiteX5" fmla="*/ 508572 w 584449"/>
                <a:gd name="connsiteY5" fmla="*/ 0 h 1702934"/>
                <a:gd name="connsiteX6" fmla="*/ 584450 w 584449"/>
                <a:gd name="connsiteY6" fmla="*/ 0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49" h="1702934">
                  <a:moveTo>
                    <a:pt x="584450" y="0"/>
                  </a:moveTo>
                  <a:lnTo>
                    <a:pt x="584450" y="1702935"/>
                  </a:lnTo>
                  <a:lnTo>
                    <a:pt x="508572" y="1702935"/>
                  </a:lnTo>
                  <a:cubicBezTo>
                    <a:pt x="227634" y="1702935"/>
                    <a:pt x="0" y="1473380"/>
                    <a:pt x="0" y="1190063"/>
                  </a:cubicBezTo>
                  <a:lnTo>
                    <a:pt x="0" y="512777"/>
                  </a:lnTo>
                  <a:cubicBezTo>
                    <a:pt x="0" y="229460"/>
                    <a:pt x="227634" y="0"/>
                    <a:pt x="508572" y="0"/>
                  </a:cubicBezTo>
                  <a:lnTo>
                    <a:pt x="584450" y="0"/>
                  </a:lnTo>
                  <a:close/>
                </a:path>
              </a:pathLst>
            </a:custGeom>
            <a:solidFill>
              <a:srgbClr val="39B0F8"/>
            </a:solidFill>
            <a:ln w="9479" cap="flat">
              <a:noFill/>
              <a:prstDash val="solid"/>
              <a:miter/>
            </a:ln>
          </p:spPr>
          <p:txBody>
            <a:bodyPr rtlCol="0" anchor="ctr"/>
            <a:lstStyle/>
            <a:p>
              <a:endParaRPr lang="ru-RU" sz="455"/>
            </a:p>
          </p:txBody>
        </p:sp>
        <p:sp>
          <p:nvSpPr>
            <p:cNvPr id="15" name="Полилиния 14"/>
            <p:cNvSpPr/>
            <p:nvPr/>
          </p:nvSpPr>
          <p:spPr>
            <a:xfrm>
              <a:off x="12560908" y="1741809"/>
              <a:ext cx="5657171" cy="8529086"/>
            </a:xfrm>
            <a:custGeom>
              <a:avLst/>
              <a:gdLst>
                <a:gd name="connsiteX0" fmla="*/ 5574370 w 5657171"/>
                <a:gd name="connsiteY0" fmla="*/ 3405490 h 8529086"/>
                <a:gd name="connsiteX1" fmla="*/ 5562230 w 5657171"/>
                <a:gd name="connsiteY1" fmla="*/ 3405775 h 8529086"/>
                <a:gd name="connsiteX2" fmla="*/ 5657172 w 5657171"/>
                <a:gd name="connsiteY2" fmla="*/ 3405775 h 8529086"/>
                <a:gd name="connsiteX3" fmla="*/ 5657172 w 5657171"/>
                <a:gd name="connsiteY3" fmla="*/ 8529086 h 8529086"/>
                <a:gd name="connsiteX4" fmla="*/ 1482085 w 5657171"/>
                <a:gd name="connsiteY4" fmla="*/ 8529086 h 8529086"/>
                <a:gd name="connsiteX5" fmla="*/ 1358784 w 5657171"/>
                <a:gd name="connsiteY5" fmla="*/ 8513916 h 8529086"/>
                <a:gd name="connsiteX6" fmla="*/ 687074 w 5657171"/>
                <a:gd name="connsiteY6" fmla="*/ 8513916 h 8529086"/>
                <a:gd name="connsiteX7" fmla="*/ 178503 w 5657171"/>
                <a:gd name="connsiteY7" fmla="*/ 8001140 h 8529086"/>
                <a:gd name="connsiteX8" fmla="*/ 178503 w 5657171"/>
                <a:gd name="connsiteY8" fmla="*/ 7323758 h 8529086"/>
                <a:gd name="connsiteX9" fmla="*/ 687074 w 5657171"/>
                <a:gd name="connsiteY9" fmla="*/ 6810981 h 8529086"/>
                <a:gd name="connsiteX10" fmla="*/ 1358784 w 5657171"/>
                <a:gd name="connsiteY10" fmla="*/ 6810981 h 8529086"/>
                <a:gd name="connsiteX11" fmla="*/ 1867355 w 5657171"/>
                <a:gd name="connsiteY11" fmla="*/ 6298204 h 8529086"/>
                <a:gd name="connsiteX12" fmla="*/ 1867355 w 5657171"/>
                <a:gd name="connsiteY12" fmla="*/ 5108710 h 8529086"/>
                <a:gd name="connsiteX13" fmla="*/ 1867071 w 5657171"/>
                <a:gd name="connsiteY13" fmla="*/ 5108710 h 8529086"/>
                <a:gd name="connsiteX14" fmla="*/ 1867071 w 5657171"/>
                <a:gd name="connsiteY14" fmla="*/ 5611910 h 8529086"/>
                <a:gd name="connsiteX15" fmla="*/ 1456192 w 5657171"/>
                <a:gd name="connsiteY15" fmla="*/ 5108710 h 8529086"/>
                <a:gd name="connsiteX16" fmla="*/ 687359 w 5657171"/>
                <a:gd name="connsiteY16" fmla="*/ 5108710 h 8529086"/>
                <a:gd name="connsiteX17" fmla="*/ 178787 w 5657171"/>
                <a:gd name="connsiteY17" fmla="*/ 4595933 h 8529086"/>
                <a:gd name="connsiteX18" fmla="*/ 178787 w 5657171"/>
                <a:gd name="connsiteY18" fmla="*/ 3918552 h 8529086"/>
                <a:gd name="connsiteX19" fmla="*/ 687359 w 5657171"/>
                <a:gd name="connsiteY19" fmla="*/ 3405775 h 8529086"/>
                <a:gd name="connsiteX20" fmla="*/ 1688568 w 5657171"/>
                <a:gd name="connsiteY20" fmla="*/ 3405775 h 8529086"/>
                <a:gd name="connsiteX21" fmla="*/ 1688568 w 5657171"/>
                <a:gd name="connsiteY21" fmla="*/ 2904566 h 8529086"/>
                <a:gd name="connsiteX22" fmla="*/ 1688283 w 5657171"/>
                <a:gd name="connsiteY22" fmla="*/ 2892429 h 8529086"/>
                <a:gd name="connsiteX23" fmla="*/ 1688283 w 5657171"/>
                <a:gd name="connsiteY23" fmla="*/ 2215048 h 8529086"/>
                <a:gd name="connsiteX24" fmla="*/ 1179712 w 5657171"/>
                <a:gd name="connsiteY24" fmla="*/ 1702271 h 8529086"/>
                <a:gd name="connsiteX25" fmla="*/ 508571 w 5657171"/>
                <a:gd name="connsiteY25" fmla="*/ 1702271 h 8529086"/>
                <a:gd name="connsiteX26" fmla="*/ 0 w 5657171"/>
                <a:gd name="connsiteY26" fmla="*/ 1189494 h 8529086"/>
                <a:gd name="connsiteX27" fmla="*/ 0 w 5657171"/>
                <a:gd name="connsiteY27" fmla="*/ 512777 h 8529086"/>
                <a:gd name="connsiteX28" fmla="*/ 508571 w 5657171"/>
                <a:gd name="connsiteY28" fmla="*/ 0 h 8529086"/>
                <a:gd name="connsiteX29" fmla="*/ 1179712 w 5657171"/>
                <a:gd name="connsiteY29" fmla="*/ 0 h 8529086"/>
                <a:gd name="connsiteX30" fmla="*/ 1688283 w 5657171"/>
                <a:gd name="connsiteY30" fmla="*/ 512777 h 8529086"/>
                <a:gd name="connsiteX31" fmla="*/ 1688283 w 5657171"/>
                <a:gd name="connsiteY31" fmla="*/ 1189494 h 8529086"/>
                <a:gd name="connsiteX32" fmla="*/ 2196855 w 5657171"/>
                <a:gd name="connsiteY32" fmla="*/ 1702271 h 8529086"/>
                <a:gd name="connsiteX33" fmla="*/ 2868659 w 5657171"/>
                <a:gd name="connsiteY33" fmla="*/ 1702271 h 8529086"/>
                <a:gd name="connsiteX34" fmla="*/ 2880800 w 5657171"/>
                <a:gd name="connsiteY34" fmla="*/ 1702556 h 8529086"/>
                <a:gd name="connsiteX35" fmla="*/ 3377515 w 5657171"/>
                <a:gd name="connsiteY35" fmla="*/ 1702556 h 8529086"/>
                <a:gd name="connsiteX36" fmla="*/ 3377515 w 5657171"/>
                <a:gd name="connsiteY36" fmla="*/ 513061 h 8529086"/>
                <a:gd name="connsiteX37" fmla="*/ 3886087 w 5657171"/>
                <a:gd name="connsiteY37" fmla="*/ 284 h 8529086"/>
                <a:gd name="connsiteX38" fmla="*/ 4557227 w 5657171"/>
                <a:gd name="connsiteY38" fmla="*/ 284 h 8529086"/>
                <a:gd name="connsiteX39" fmla="*/ 5065799 w 5657171"/>
                <a:gd name="connsiteY39" fmla="*/ 513061 h 8529086"/>
                <a:gd name="connsiteX40" fmla="*/ 5065799 w 5657171"/>
                <a:gd name="connsiteY40" fmla="*/ 1189779 h 8529086"/>
                <a:gd name="connsiteX41" fmla="*/ 5574370 w 5657171"/>
                <a:gd name="connsiteY41" fmla="*/ 1702556 h 8529086"/>
                <a:gd name="connsiteX42" fmla="*/ 5657172 w 5657171"/>
                <a:gd name="connsiteY42" fmla="*/ 1702556 h 8529086"/>
                <a:gd name="connsiteX43" fmla="*/ 5657172 w 5657171"/>
                <a:gd name="connsiteY43" fmla="*/ 3405490 h 8529086"/>
                <a:gd name="connsiteX44" fmla="*/ 5574370 w 5657171"/>
                <a:gd name="connsiteY44" fmla="*/ 3405490 h 852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57171" h="8529086">
                  <a:moveTo>
                    <a:pt x="5574370" y="3405490"/>
                  </a:moveTo>
                  <a:cubicBezTo>
                    <a:pt x="5570292" y="3405490"/>
                    <a:pt x="5566214" y="3405680"/>
                    <a:pt x="5562230" y="3405775"/>
                  </a:cubicBezTo>
                  <a:lnTo>
                    <a:pt x="5657172" y="3405775"/>
                  </a:lnTo>
                  <a:lnTo>
                    <a:pt x="5657172" y="8529086"/>
                  </a:lnTo>
                  <a:lnTo>
                    <a:pt x="1482085" y="8529086"/>
                  </a:lnTo>
                  <a:cubicBezTo>
                    <a:pt x="1442629" y="8519131"/>
                    <a:pt x="1401275" y="8513916"/>
                    <a:pt x="1358784" y="8513916"/>
                  </a:cubicBezTo>
                  <a:lnTo>
                    <a:pt x="687074" y="8513916"/>
                  </a:lnTo>
                  <a:cubicBezTo>
                    <a:pt x="406136" y="8513916"/>
                    <a:pt x="178503" y="8284362"/>
                    <a:pt x="178503" y="8001140"/>
                  </a:cubicBezTo>
                  <a:lnTo>
                    <a:pt x="178503" y="7323758"/>
                  </a:lnTo>
                  <a:cubicBezTo>
                    <a:pt x="178503" y="7041105"/>
                    <a:pt x="406136" y="6810981"/>
                    <a:pt x="687074" y="6810981"/>
                  </a:cubicBezTo>
                  <a:lnTo>
                    <a:pt x="1358784" y="6810981"/>
                  </a:lnTo>
                  <a:cubicBezTo>
                    <a:pt x="1639816" y="6810981"/>
                    <a:pt x="1867355" y="6581521"/>
                    <a:pt x="1867355" y="6298204"/>
                  </a:cubicBezTo>
                  <a:lnTo>
                    <a:pt x="1867355" y="5108710"/>
                  </a:lnTo>
                  <a:lnTo>
                    <a:pt x="1867071" y="5108710"/>
                  </a:lnTo>
                  <a:lnTo>
                    <a:pt x="1867071" y="5611910"/>
                  </a:lnTo>
                  <a:cubicBezTo>
                    <a:pt x="1867071" y="5362349"/>
                    <a:pt x="1689991" y="5154697"/>
                    <a:pt x="1456192" y="5108710"/>
                  </a:cubicBezTo>
                  <a:lnTo>
                    <a:pt x="687359" y="5108710"/>
                  </a:lnTo>
                  <a:cubicBezTo>
                    <a:pt x="406421" y="5108710"/>
                    <a:pt x="178787" y="4879250"/>
                    <a:pt x="178787" y="4595933"/>
                  </a:cubicBezTo>
                  <a:lnTo>
                    <a:pt x="178787" y="3918552"/>
                  </a:lnTo>
                  <a:cubicBezTo>
                    <a:pt x="178787" y="3635899"/>
                    <a:pt x="406421" y="3405775"/>
                    <a:pt x="687359" y="3405775"/>
                  </a:cubicBezTo>
                  <a:lnTo>
                    <a:pt x="1688568" y="3405775"/>
                  </a:lnTo>
                  <a:lnTo>
                    <a:pt x="1688568" y="2904566"/>
                  </a:lnTo>
                  <a:cubicBezTo>
                    <a:pt x="1688473" y="2900489"/>
                    <a:pt x="1688283" y="2896506"/>
                    <a:pt x="1688283" y="2892429"/>
                  </a:cubicBezTo>
                  <a:lnTo>
                    <a:pt x="1688283" y="2215048"/>
                  </a:lnTo>
                  <a:cubicBezTo>
                    <a:pt x="1688283" y="1931731"/>
                    <a:pt x="1460744" y="1702271"/>
                    <a:pt x="1179712" y="1702271"/>
                  </a:cubicBezTo>
                  <a:lnTo>
                    <a:pt x="508571" y="1702271"/>
                  </a:lnTo>
                  <a:cubicBezTo>
                    <a:pt x="227634" y="1702271"/>
                    <a:pt x="0" y="1472811"/>
                    <a:pt x="0" y="1189494"/>
                  </a:cubicBezTo>
                  <a:lnTo>
                    <a:pt x="0" y="512777"/>
                  </a:lnTo>
                  <a:cubicBezTo>
                    <a:pt x="0" y="229460"/>
                    <a:pt x="227634" y="0"/>
                    <a:pt x="508571" y="0"/>
                  </a:cubicBezTo>
                  <a:lnTo>
                    <a:pt x="1179712" y="0"/>
                  </a:lnTo>
                  <a:cubicBezTo>
                    <a:pt x="1460744" y="0"/>
                    <a:pt x="1688283" y="229460"/>
                    <a:pt x="1688283" y="512777"/>
                  </a:cubicBezTo>
                  <a:lnTo>
                    <a:pt x="1688283" y="1189494"/>
                  </a:lnTo>
                  <a:cubicBezTo>
                    <a:pt x="1688283" y="1472811"/>
                    <a:pt x="1916486" y="1702271"/>
                    <a:pt x="2196855" y="1702271"/>
                  </a:cubicBezTo>
                  <a:lnTo>
                    <a:pt x="2868659" y="1702271"/>
                  </a:lnTo>
                  <a:cubicBezTo>
                    <a:pt x="2872738" y="1702271"/>
                    <a:pt x="2876721" y="1702461"/>
                    <a:pt x="2880800" y="1702556"/>
                  </a:cubicBezTo>
                  <a:lnTo>
                    <a:pt x="3377515" y="1702556"/>
                  </a:lnTo>
                  <a:lnTo>
                    <a:pt x="3377515" y="513061"/>
                  </a:lnTo>
                  <a:cubicBezTo>
                    <a:pt x="3377515" y="229744"/>
                    <a:pt x="3605054" y="284"/>
                    <a:pt x="3886087" y="284"/>
                  </a:cubicBezTo>
                  <a:lnTo>
                    <a:pt x="4557227" y="284"/>
                  </a:lnTo>
                  <a:cubicBezTo>
                    <a:pt x="4838165" y="284"/>
                    <a:pt x="5065799" y="229744"/>
                    <a:pt x="5065799" y="513061"/>
                  </a:cubicBezTo>
                  <a:lnTo>
                    <a:pt x="5065799" y="1189779"/>
                  </a:lnTo>
                  <a:cubicBezTo>
                    <a:pt x="5065799" y="1473096"/>
                    <a:pt x="5293337" y="1702556"/>
                    <a:pt x="5574370" y="1702556"/>
                  </a:cubicBezTo>
                  <a:lnTo>
                    <a:pt x="5657172" y="1702556"/>
                  </a:lnTo>
                  <a:lnTo>
                    <a:pt x="5657172" y="3405490"/>
                  </a:lnTo>
                  <a:lnTo>
                    <a:pt x="5574370" y="3405490"/>
                  </a:lnTo>
                  <a:close/>
                </a:path>
              </a:pathLst>
            </a:custGeom>
            <a:solidFill>
              <a:srgbClr val="39B0F8"/>
            </a:solidFill>
            <a:ln w="9479" cap="flat">
              <a:noFill/>
              <a:prstDash val="solid"/>
              <a:miter/>
            </a:ln>
          </p:spPr>
          <p:txBody>
            <a:bodyPr rtlCol="0" anchor="ctr"/>
            <a:lstStyle/>
            <a:p>
              <a:endParaRPr lang="ru-RU" sz="455" dirty="0"/>
            </a:p>
          </p:txBody>
        </p:sp>
      </p:grpSp>
      <p:sp>
        <p:nvSpPr>
          <p:cNvPr id="30" name="Рисунок 28"/>
          <p:cNvSpPr/>
          <p:nvPr/>
        </p:nvSpPr>
        <p:spPr>
          <a:xfrm>
            <a:off x="6039423" y="880267"/>
            <a:ext cx="3105962" cy="4295755"/>
          </a:xfrm>
          <a:custGeom>
            <a:avLst/>
            <a:gdLst>
              <a:gd name="connsiteX0" fmla="*/ 6175195 w 6187659"/>
              <a:gd name="connsiteY0" fmla="*/ 1711198 h 8557038"/>
              <a:gd name="connsiteX1" fmla="*/ 5654712 w 6187659"/>
              <a:gd name="connsiteY1" fmla="*/ 1195801 h 8557038"/>
              <a:gd name="connsiteX2" fmla="*/ 5654712 w 6187659"/>
              <a:gd name="connsiteY2" fmla="*/ 515683 h 8557038"/>
              <a:gd name="connsiteX3" fmla="*/ 5134324 w 6187659"/>
              <a:gd name="connsiteY3" fmla="*/ 286 h 8557038"/>
              <a:gd name="connsiteX4" fmla="*/ 4447514 w 6187659"/>
              <a:gd name="connsiteY4" fmla="*/ 286 h 8557038"/>
              <a:gd name="connsiteX5" fmla="*/ 4090027 w 6187659"/>
              <a:gd name="connsiteY5" fmla="*/ 141299 h 8557038"/>
              <a:gd name="connsiteX6" fmla="*/ 3927126 w 6187659"/>
              <a:gd name="connsiteY6" fmla="*/ 515683 h 8557038"/>
              <a:gd name="connsiteX7" fmla="*/ 3927126 w 6187659"/>
              <a:gd name="connsiteY7" fmla="*/ 1195801 h 8557038"/>
              <a:gd name="connsiteX8" fmla="*/ 3784208 w 6187659"/>
              <a:gd name="connsiteY8" fmla="*/ 1550476 h 8557038"/>
              <a:gd name="connsiteX9" fmla="*/ 3418822 w 6187659"/>
              <a:gd name="connsiteY9" fmla="*/ 1711198 h 8557038"/>
              <a:gd name="connsiteX10" fmla="*/ 3406357 w 6187659"/>
              <a:gd name="connsiteY10" fmla="*/ 1710913 h 8557038"/>
              <a:gd name="connsiteX11" fmla="*/ 2718882 w 6187659"/>
              <a:gd name="connsiteY11" fmla="*/ 1710913 h 8557038"/>
              <a:gd name="connsiteX12" fmla="*/ 2198399 w 6187659"/>
              <a:gd name="connsiteY12" fmla="*/ 1195516 h 8557038"/>
              <a:gd name="connsiteX13" fmla="*/ 2198399 w 6187659"/>
              <a:gd name="connsiteY13" fmla="*/ 515397 h 8557038"/>
              <a:gd name="connsiteX14" fmla="*/ 1677916 w 6187659"/>
              <a:gd name="connsiteY14" fmla="*/ 0 h 8557038"/>
              <a:gd name="connsiteX15" fmla="*/ 991107 w 6187659"/>
              <a:gd name="connsiteY15" fmla="*/ 0 h 8557038"/>
              <a:gd name="connsiteX16" fmla="*/ 402875 w 6187659"/>
              <a:gd name="connsiteY16" fmla="*/ 375717 h 8557038"/>
              <a:gd name="connsiteX17" fmla="*/ 0 w 6187659"/>
              <a:gd name="connsiteY17" fmla="*/ 3103903 h 8557038"/>
              <a:gd name="connsiteX18" fmla="*/ 653601 w 6187659"/>
              <a:gd name="connsiteY18" fmla="*/ 3422397 h 8557038"/>
              <a:gd name="connsiteX19" fmla="*/ 653601 w 6187659"/>
              <a:gd name="connsiteY19" fmla="*/ 4619150 h 8557038"/>
              <a:gd name="connsiteX20" fmla="*/ 1174084 w 6187659"/>
              <a:gd name="connsiteY20" fmla="*/ 5134547 h 8557038"/>
              <a:gd name="connsiteX21" fmla="*/ 1960899 w 6187659"/>
              <a:gd name="connsiteY21" fmla="*/ 5134547 h 8557038"/>
              <a:gd name="connsiteX22" fmla="*/ 2381377 w 6187659"/>
              <a:gd name="connsiteY22" fmla="*/ 5640328 h 8557038"/>
              <a:gd name="connsiteX23" fmla="*/ 2381377 w 6187659"/>
              <a:gd name="connsiteY23" fmla="*/ 5134547 h 8557038"/>
              <a:gd name="connsiteX24" fmla="*/ 2381662 w 6187659"/>
              <a:gd name="connsiteY24" fmla="*/ 5134547 h 8557038"/>
              <a:gd name="connsiteX25" fmla="*/ 2381662 w 6187659"/>
              <a:gd name="connsiteY25" fmla="*/ 6330063 h 8557038"/>
              <a:gd name="connsiteX26" fmla="*/ 1861179 w 6187659"/>
              <a:gd name="connsiteY26" fmla="*/ 6845460 h 8557038"/>
              <a:gd name="connsiteX27" fmla="*/ 1173799 w 6187659"/>
              <a:gd name="connsiteY27" fmla="*/ 6845460 h 8557038"/>
              <a:gd name="connsiteX28" fmla="*/ 653316 w 6187659"/>
              <a:gd name="connsiteY28" fmla="*/ 7360857 h 8557038"/>
              <a:gd name="connsiteX29" fmla="*/ 653316 w 6187659"/>
              <a:gd name="connsiteY29" fmla="*/ 8041642 h 8557038"/>
              <a:gd name="connsiteX30" fmla="*/ 1173799 w 6187659"/>
              <a:gd name="connsiteY30" fmla="*/ 8557039 h 8557038"/>
              <a:gd name="connsiteX31" fmla="*/ 6187659 w 6187659"/>
              <a:gd name="connsiteY31" fmla="*/ 8557039 h 8557038"/>
              <a:gd name="connsiteX32" fmla="*/ 6175195 w 6187659"/>
              <a:gd name="connsiteY32" fmla="*/ 1711389 h 8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7659" h="8557038">
                <a:moveTo>
                  <a:pt x="6175195" y="1711198"/>
                </a:moveTo>
                <a:cubicBezTo>
                  <a:pt x="5887645" y="1711198"/>
                  <a:pt x="5654712" y="1480588"/>
                  <a:pt x="5654712" y="1195801"/>
                </a:cubicBezTo>
                <a:lnTo>
                  <a:pt x="5654712" y="515683"/>
                </a:lnTo>
                <a:cubicBezTo>
                  <a:pt x="5654807" y="230991"/>
                  <a:pt x="5421874" y="286"/>
                  <a:pt x="5134324" y="286"/>
                </a:cubicBezTo>
                <a:lnTo>
                  <a:pt x="4447514" y="286"/>
                </a:lnTo>
                <a:cubicBezTo>
                  <a:pt x="4406123" y="1523"/>
                  <a:pt x="4233422" y="10854"/>
                  <a:pt x="4090027" y="141299"/>
                </a:cubicBezTo>
                <a:cubicBezTo>
                  <a:pt x="3925984" y="290500"/>
                  <a:pt x="3926460" y="483310"/>
                  <a:pt x="3927126" y="515683"/>
                </a:cubicBezTo>
                <a:lnTo>
                  <a:pt x="3927126" y="1195801"/>
                </a:lnTo>
                <a:cubicBezTo>
                  <a:pt x="3927983" y="1230650"/>
                  <a:pt x="3928363" y="1404226"/>
                  <a:pt x="3784208" y="1550476"/>
                </a:cubicBezTo>
                <a:cubicBezTo>
                  <a:pt x="3639957" y="1696726"/>
                  <a:pt x="3455837" y="1709389"/>
                  <a:pt x="3418822" y="1711198"/>
                </a:cubicBezTo>
                <a:cubicBezTo>
                  <a:pt x="3414636" y="1711103"/>
                  <a:pt x="3410544" y="1710913"/>
                  <a:pt x="3406357" y="1710913"/>
                </a:cubicBezTo>
                <a:lnTo>
                  <a:pt x="2718882" y="1710913"/>
                </a:lnTo>
                <a:cubicBezTo>
                  <a:pt x="2431998" y="1710913"/>
                  <a:pt x="2198399" y="1480303"/>
                  <a:pt x="2198399" y="1195516"/>
                </a:cubicBezTo>
                <a:lnTo>
                  <a:pt x="2198399" y="515397"/>
                </a:lnTo>
                <a:cubicBezTo>
                  <a:pt x="2198399" y="230705"/>
                  <a:pt x="1965466" y="0"/>
                  <a:pt x="1677916" y="0"/>
                </a:cubicBezTo>
                <a:lnTo>
                  <a:pt x="991107" y="0"/>
                </a:lnTo>
                <a:cubicBezTo>
                  <a:pt x="703556" y="0"/>
                  <a:pt x="402875" y="91025"/>
                  <a:pt x="402875" y="375717"/>
                </a:cubicBezTo>
                <a:lnTo>
                  <a:pt x="0" y="3103903"/>
                </a:lnTo>
                <a:lnTo>
                  <a:pt x="653601" y="3422397"/>
                </a:lnTo>
                <a:lnTo>
                  <a:pt x="653601" y="4619150"/>
                </a:lnTo>
                <a:cubicBezTo>
                  <a:pt x="653601" y="4903842"/>
                  <a:pt x="886534" y="5134547"/>
                  <a:pt x="1174084" y="5134547"/>
                </a:cubicBezTo>
                <a:lnTo>
                  <a:pt x="1960899" y="5134547"/>
                </a:lnTo>
                <a:cubicBezTo>
                  <a:pt x="2200112" y="5180726"/>
                  <a:pt x="2381377" y="5389532"/>
                  <a:pt x="2381377" y="5640328"/>
                </a:cubicBezTo>
                <a:lnTo>
                  <a:pt x="2381377" y="5134547"/>
                </a:lnTo>
                <a:lnTo>
                  <a:pt x="2381662" y="5134547"/>
                </a:lnTo>
                <a:lnTo>
                  <a:pt x="2381662" y="6330063"/>
                </a:lnTo>
                <a:cubicBezTo>
                  <a:pt x="2381662" y="6614754"/>
                  <a:pt x="2148730" y="6845460"/>
                  <a:pt x="1861179" y="6845460"/>
                </a:cubicBezTo>
                <a:lnTo>
                  <a:pt x="1173799" y="6845460"/>
                </a:lnTo>
                <a:cubicBezTo>
                  <a:pt x="886249" y="6845460"/>
                  <a:pt x="653316" y="7076736"/>
                  <a:pt x="653316" y="7360857"/>
                </a:cubicBezTo>
                <a:lnTo>
                  <a:pt x="653316" y="8041642"/>
                </a:lnTo>
                <a:cubicBezTo>
                  <a:pt x="653316" y="8326334"/>
                  <a:pt x="886249" y="8557039"/>
                  <a:pt x="1173799" y="8557039"/>
                </a:cubicBezTo>
                <a:lnTo>
                  <a:pt x="6187659" y="8557039"/>
                </a:lnTo>
                <a:lnTo>
                  <a:pt x="6175195" y="1711389"/>
                </a:lnTo>
                <a:close/>
              </a:path>
            </a:pathLst>
          </a:custGeom>
          <a:blipFill>
            <a:blip r:embed="rId2"/>
            <a:stretch>
              <a:fillRect l="-9871" t="-9781" r="-8341" b="-8433"/>
            </a:stretch>
          </a:blipFill>
          <a:ln w="9510" cap="flat">
            <a:noFill/>
            <a:prstDash val="solid"/>
            <a:miter/>
          </a:ln>
        </p:spPr>
        <p:txBody>
          <a:bodyPr rtlCol="0" anchor="ctr"/>
          <a:lstStyle/>
          <a:p>
            <a:endParaRPr lang="ru-RU" sz="455"/>
          </a:p>
        </p:txBody>
      </p:sp>
      <p:sp>
        <p:nvSpPr>
          <p:cNvPr id="2" name="Заголовок 1"/>
          <p:cNvSpPr>
            <a:spLocks noGrp="1"/>
          </p:cNvSpPr>
          <p:nvPr>
            <p:ph type="ctrTitle" hasCustomPrompt="1"/>
          </p:nvPr>
        </p:nvSpPr>
        <p:spPr>
          <a:xfrm>
            <a:off x="546220" y="2065514"/>
            <a:ext cx="4025780" cy="1016538"/>
          </a:xfrm>
          <a:prstGeom prst="rect">
            <a:avLst/>
          </a:prstGeom>
        </p:spPr>
        <p:txBody>
          <a:bodyPr anchor="t">
            <a:noAutofit/>
          </a:bodyPr>
          <a:lstStyle>
            <a:lvl1pPr algn="l">
              <a:defRPr sz="2710">
                <a:solidFill>
                  <a:schemeClr val="tx1"/>
                </a:solidFill>
              </a:defRPr>
            </a:lvl1pPr>
          </a:lstStyle>
          <a:p>
            <a:r>
              <a:rPr lang="ru-RU" dirty="0">
                <a:effectLst/>
              </a:rPr>
              <a:t>Очень – очень длинный заголовок презентации </a:t>
            </a:r>
            <a:endParaRPr lang="ru-RU" dirty="0"/>
          </a:p>
        </p:txBody>
      </p:sp>
      <p:pic>
        <p:nvPicPr>
          <p:cNvPr id="3" name="Рисунок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еребивка_01">
    <p:spTree>
      <p:nvGrpSpPr>
        <p:cNvPr id="1" name=""/>
        <p:cNvGrpSpPr/>
        <p:nvPr/>
      </p:nvGrpSpPr>
      <p:grpSpPr>
        <a:xfrm>
          <a:off x="0" y="0"/>
          <a:ext cx="0" cy="0"/>
          <a:chOff x="0" y="0"/>
          <a:chExt cx="0" cy="0"/>
        </a:xfrm>
      </p:grpSpPr>
      <p:sp>
        <p:nvSpPr>
          <p:cNvPr id="5" name="Прямоугольник 4"/>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455"/>
          </a:p>
        </p:txBody>
      </p:sp>
      <p:sp>
        <p:nvSpPr>
          <p:cNvPr id="9"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bg2"/>
                </a:solidFill>
              </a:defRPr>
            </a:lvl1pPr>
          </a:lstStyle>
          <a:p>
            <a:r>
              <a:rPr lang="ru-RU" dirty="0"/>
              <a:t>Разделяющий слайд</a:t>
            </a:r>
            <a:endParaRPr lang="ru-RU" dirty="0"/>
          </a:p>
        </p:txBody>
      </p:sp>
      <p:sp>
        <p:nvSpPr>
          <p:cNvPr id="11" name="Подзаголовок 2"/>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t>Образец подзаголовка</a:t>
            </a:r>
            <a:endParaRPr lang="ru-RU" dirty="0"/>
          </a:p>
        </p:txBody>
      </p:sp>
      <p:pic>
        <p:nvPicPr>
          <p:cNvPr id="16" name="Рисунок 1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еребивка_02">
    <p:spTree>
      <p:nvGrpSpPr>
        <p:cNvPr id="1" name=""/>
        <p:cNvGrpSpPr/>
        <p:nvPr/>
      </p:nvGrpSpPr>
      <p:grpSpPr>
        <a:xfrm>
          <a:off x="0" y="0"/>
          <a:ext cx="0" cy="0"/>
          <a:chOff x="0" y="0"/>
          <a:chExt cx="0" cy="0"/>
        </a:xfrm>
      </p:grpSpPr>
      <p:sp>
        <p:nvSpPr>
          <p:cNvPr id="5" name="Прямоугольник 4"/>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5"/>
          </a:p>
        </p:txBody>
      </p:sp>
      <p:sp>
        <p:nvSpPr>
          <p:cNvPr id="9" name="Заголовок 1"/>
          <p:cNvSpPr>
            <a:spLocks noGrp="1"/>
          </p:cNvSpPr>
          <p:nvPr>
            <p:ph type="ctrTitle" hasCustomPrompt="1"/>
          </p:nvPr>
        </p:nvSpPr>
        <p:spPr>
          <a:xfrm>
            <a:off x="546220" y="2065514"/>
            <a:ext cx="4014006" cy="1016538"/>
          </a:xfrm>
          <a:prstGeom prst="rect">
            <a:avLst/>
          </a:prstGeom>
        </p:spPr>
        <p:txBody>
          <a:bodyPr anchor="t">
            <a:normAutofit/>
          </a:bodyPr>
          <a:lstStyle>
            <a:lvl1pPr algn="l">
              <a:defRPr sz="3110">
                <a:solidFill>
                  <a:schemeClr val="tx1"/>
                </a:solidFill>
              </a:defRPr>
            </a:lvl1pPr>
          </a:lstStyle>
          <a:p>
            <a:r>
              <a:rPr lang="ru-RU" dirty="0"/>
              <a:t>Разделяющий слайд</a:t>
            </a:r>
            <a:endParaRPr lang="ru-RU" dirty="0"/>
          </a:p>
        </p:txBody>
      </p:sp>
      <p:sp>
        <p:nvSpPr>
          <p:cNvPr id="11" name="Подзаголовок 2"/>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dirty="0"/>
              <a:t>Образец подзаголовка</a:t>
            </a:r>
            <a:endParaRPr lang="ru-RU" dirty="0"/>
          </a:p>
        </p:txBody>
      </p:sp>
      <p:pic>
        <p:nvPicPr>
          <p:cNvPr id="16" name="Рисунок 1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3" name="Рисунок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7727" y="543489"/>
            <a:ext cx="7886700" cy="344859"/>
          </a:xfrm>
          <a:prstGeom prst="rect">
            <a:avLst/>
          </a:prstGeom>
        </p:spPr>
        <p:txBody>
          <a:bodyPr vert="horz" lIns="91440" tIns="45720" rIns="91440" bIns="45720" rtlCol="0" anchor="t">
            <a:normAutofit/>
          </a:bodyPr>
          <a:lstStyle/>
          <a:p>
            <a:r>
              <a:rPr lang="ru-RU" dirty="0"/>
              <a:t>Важные цифры</a:t>
            </a:r>
            <a:endParaRPr lang="ru-RU" dirty="0"/>
          </a:p>
        </p:txBody>
      </p:sp>
      <p:sp>
        <p:nvSpPr>
          <p:cNvPr id="5" name="Нижний колонтитул 4"/>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30" b="0">
                <a:solidFill>
                  <a:srgbClr val="808080"/>
                </a:solidFill>
                <a:latin typeface="IBM Plex Sans" panose="020B0503050203000203" pitchFamily="34" charset="0"/>
              </a:defRPr>
            </a:lvl1pPr>
          </a:lstStyle>
          <a:p>
            <a:r>
              <a:rPr lang="ru-RU" dirty="0"/>
              <a:t>Мелкая подпись к графику, диаграмме или картинке </a:t>
            </a:r>
            <a:endParaRPr lang="ru-RU" dirty="0"/>
          </a:p>
        </p:txBody>
      </p:sp>
      <p:sp>
        <p:nvSpPr>
          <p:cNvPr id="6" name="Номер слайда 5"/>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30" b="0" i="0">
                <a:solidFill>
                  <a:srgbClr val="808080"/>
                </a:solidFill>
                <a:latin typeface="IBM Plex Sans" panose="020B0503050203000203" pitchFamily="34" charset="0"/>
              </a:defRPr>
            </a:lvl1pPr>
          </a:lstStyle>
          <a:p>
            <a:fld id="{7F51F9F8-EAF5-D645-AF75-0522F1FAF6E8}" type="slidenum">
              <a:rPr lang="ru-RU" smtClean="0"/>
            </a:fld>
            <a:endParaRPr lang="ru-RU" dirty="0"/>
          </a:p>
        </p:txBody>
      </p:sp>
      <p:grpSp>
        <p:nvGrpSpPr>
          <p:cNvPr id="31" name="Группа 30"/>
          <p:cNvGrpSpPr/>
          <p:nvPr userDrawn="1"/>
        </p:nvGrpSpPr>
        <p:grpSpPr>
          <a:xfrm>
            <a:off x="8414427" y="204960"/>
            <a:ext cx="201063" cy="201075"/>
            <a:chOff x="1530350" y="3059906"/>
            <a:chExt cx="273827" cy="273844"/>
          </a:xfrm>
        </p:grpSpPr>
        <p:sp>
          <p:nvSpPr>
            <p:cNvPr id="8" name="Полилиния 7"/>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01.png"/><Relationship Id="rId4" Type="http://schemas.openxmlformats.org/officeDocument/2006/relationships/image" Target="../media/image197.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 Type="http://schemas.openxmlformats.org/officeDocument/2006/relationships/image" Target="../media/image186.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203.png"/><Relationship Id="rId6" Type="http://schemas.openxmlformats.org/officeDocument/2006/relationships/customXml" Target="../ink/ink168.xml"/><Relationship Id="rId5" Type="http://schemas.openxmlformats.org/officeDocument/2006/relationships/image" Target="../media/image202.png"/><Relationship Id="rId4" Type="http://schemas.openxmlformats.org/officeDocument/2006/relationships/image" Target="../media/image197.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 Type="http://schemas.openxmlformats.org/officeDocument/2006/relationships/image" Target="../media/image186.png"/></Relationships>
</file>

<file path=ppt/slides/_rels/slide12.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7" Type="http://schemas.openxmlformats.org/officeDocument/2006/relationships/slideLayout" Target="../slideLayouts/slideLayout13.xml"/><Relationship Id="rId16" Type="http://schemas.openxmlformats.org/officeDocument/2006/relationships/image" Target="../media/image207.png"/><Relationship Id="rId15" Type="http://schemas.openxmlformats.org/officeDocument/2006/relationships/image" Target="../media/image206.png"/><Relationship Id="rId14" Type="http://schemas.openxmlformats.org/officeDocument/2006/relationships/image" Target="../media/image205.png"/><Relationship Id="rId13" Type="http://schemas.openxmlformats.org/officeDocument/2006/relationships/image" Target="../media/image195.png"/><Relationship Id="rId12" Type="http://schemas.openxmlformats.org/officeDocument/2006/relationships/image" Target="../media/image194.png"/><Relationship Id="rId11" Type="http://schemas.openxmlformats.org/officeDocument/2006/relationships/image" Target="../media/image204.png"/><Relationship Id="rId10" Type="http://schemas.openxmlformats.org/officeDocument/2006/relationships/image" Target="../media/image197.png"/><Relationship Id="rId1" Type="http://schemas.openxmlformats.org/officeDocument/2006/relationships/image" Target="../media/image186.png"/></Relationships>
</file>

<file path=ppt/slides/_rels/slide13.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4" Type="http://schemas.openxmlformats.org/officeDocument/2006/relationships/slideLayout" Target="../slideLayouts/slideLayout13.xml"/><Relationship Id="rId63" Type="http://schemas.openxmlformats.org/officeDocument/2006/relationships/image" Target="../media/image233.png"/><Relationship Id="rId62" Type="http://schemas.openxmlformats.org/officeDocument/2006/relationships/customXml" Target="../ink/ink190.xml"/><Relationship Id="rId61" Type="http://schemas.openxmlformats.org/officeDocument/2006/relationships/image" Target="../media/image232.png"/><Relationship Id="rId60" Type="http://schemas.openxmlformats.org/officeDocument/2006/relationships/customXml" Target="../ink/ink189.xml"/><Relationship Id="rId6" Type="http://schemas.openxmlformats.org/officeDocument/2006/relationships/image" Target="../media/image190.png"/><Relationship Id="rId59" Type="http://schemas.openxmlformats.org/officeDocument/2006/relationships/image" Target="../media/image231.png"/><Relationship Id="rId58" Type="http://schemas.openxmlformats.org/officeDocument/2006/relationships/customXml" Target="../ink/ink188.xml"/><Relationship Id="rId57" Type="http://schemas.openxmlformats.org/officeDocument/2006/relationships/image" Target="../media/image230.png"/><Relationship Id="rId56" Type="http://schemas.openxmlformats.org/officeDocument/2006/relationships/customXml" Target="../ink/ink187.xml"/><Relationship Id="rId55" Type="http://schemas.openxmlformats.org/officeDocument/2006/relationships/image" Target="../media/image229.png"/><Relationship Id="rId54" Type="http://schemas.openxmlformats.org/officeDocument/2006/relationships/customXml" Target="../ink/ink186.xml"/><Relationship Id="rId53" Type="http://schemas.openxmlformats.org/officeDocument/2006/relationships/image" Target="../media/image228.png"/><Relationship Id="rId52" Type="http://schemas.openxmlformats.org/officeDocument/2006/relationships/customXml" Target="../ink/ink185.xml"/><Relationship Id="rId51" Type="http://schemas.openxmlformats.org/officeDocument/2006/relationships/image" Target="../media/image227.png"/><Relationship Id="rId50" Type="http://schemas.openxmlformats.org/officeDocument/2006/relationships/customXml" Target="../ink/ink184.xml"/><Relationship Id="rId5" Type="http://schemas.openxmlformats.org/officeDocument/2006/relationships/image" Target="../media/image189.png"/><Relationship Id="rId49" Type="http://schemas.openxmlformats.org/officeDocument/2006/relationships/image" Target="../media/image226.png"/><Relationship Id="rId48" Type="http://schemas.openxmlformats.org/officeDocument/2006/relationships/customXml" Target="../ink/ink183.xml"/><Relationship Id="rId47" Type="http://schemas.openxmlformats.org/officeDocument/2006/relationships/image" Target="../media/image225.png"/><Relationship Id="rId46" Type="http://schemas.openxmlformats.org/officeDocument/2006/relationships/customXml" Target="../ink/ink182.xml"/><Relationship Id="rId45" Type="http://schemas.openxmlformats.org/officeDocument/2006/relationships/image" Target="../media/image224.png"/><Relationship Id="rId44" Type="http://schemas.openxmlformats.org/officeDocument/2006/relationships/customXml" Target="../ink/ink181.xml"/><Relationship Id="rId43" Type="http://schemas.openxmlformats.org/officeDocument/2006/relationships/image" Target="../media/image223.png"/><Relationship Id="rId42" Type="http://schemas.openxmlformats.org/officeDocument/2006/relationships/customXml" Target="../ink/ink180.xml"/><Relationship Id="rId41" Type="http://schemas.openxmlformats.org/officeDocument/2006/relationships/image" Target="../media/image222.png"/><Relationship Id="rId40" Type="http://schemas.openxmlformats.org/officeDocument/2006/relationships/customXml" Target="../ink/ink179.xml"/><Relationship Id="rId4" Type="http://schemas.openxmlformats.org/officeDocument/2006/relationships/image" Target="../media/image188.png"/><Relationship Id="rId39" Type="http://schemas.openxmlformats.org/officeDocument/2006/relationships/image" Target="../media/image221.png"/><Relationship Id="rId38" Type="http://schemas.openxmlformats.org/officeDocument/2006/relationships/customXml" Target="../ink/ink178.xml"/><Relationship Id="rId37" Type="http://schemas.openxmlformats.org/officeDocument/2006/relationships/image" Target="../media/image220.png"/><Relationship Id="rId36" Type="http://schemas.openxmlformats.org/officeDocument/2006/relationships/customXml" Target="../ink/ink177.xml"/><Relationship Id="rId35" Type="http://schemas.openxmlformats.org/officeDocument/2006/relationships/image" Target="../media/image219.png"/><Relationship Id="rId34" Type="http://schemas.openxmlformats.org/officeDocument/2006/relationships/customXml" Target="../ink/ink176.xml"/><Relationship Id="rId33" Type="http://schemas.openxmlformats.org/officeDocument/2006/relationships/image" Target="../media/image218.png"/><Relationship Id="rId32" Type="http://schemas.openxmlformats.org/officeDocument/2006/relationships/customXml" Target="../ink/ink175.xml"/><Relationship Id="rId31" Type="http://schemas.openxmlformats.org/officeDocument/2006/relationships/image" Target="../media/image217.png"/><Relationship Id="rId30" Type="http://schemas.openxmlformats.org/officeDocument/2006/relationships/customXml" Target="../ink/ink174.xml"/><Relationship Id="rId3" Type="http://schemas.openxmlformats.org/officeDocument/2006/relationships/hyperlink" Target="https://youtu.be/dqoEU9Ac3ek?si=IXjGjM04x7vIseoV" TargetMode="External"/><Relationship Id="rId29" Type="http://schemas.openxmlformats.org/officeDocument/2006/relationships/image" Target="../media/image216.png"/><Relationship Id="rId28" Type="http://schemas.openxmlformats.org/officeDocument/2006/relationships/customXml" Target="../ink/ink173.xml"/><Relationship Id="rId27" Type="http://schemas.openxmlformats.org/officeDocument/2006/relationships/image" Target="../media/image215.png"/><Relationship Id="rId26" Type="http://schemas.openxmlformats.org/officeDocument/2006/relationships/customXml" Target="../ink/ink172.xml"/><Relationship Id="rId25" Type="http://schemas.openxmlformats.org/officeDocument/2006/relationships/image" Target="../media/image214.png"/><Relationship Id="rId24" Type="http://schemas.openxmlformats.org/officeDocument/2006/relationships/customXml" Target="../ink/ink171.xml"/><Relationship Id="rId23" Type="http://schemas.openxmlformats.org/officeDocument/2006/relationships/image" Target="../media/image213.png"/><Relationship Id="rId22" Type="http://schemas.openxmlformats.org/officeDocument/2006/relationships/customXml" Target="../ink/ink170.xml"/><Relationship Id="rId21" Type="http://schemas.openxmlformats.org/officeDocument/2006/relationships/image" Target="../media/image212.png"/><Relationship Id="rId20" Type="http://schemas.openxmlformats.org/officeDocument/2006/relationships/customXml" Target="../ink/ink169.xml"/><Relationship Id="rId2" Type="http://schemas.openxmlformats.org/officeDocument/2006/relationships/image" Target="../media/image187.png"/><Relationship Id="rId19" Type="http://schemas.openxmlformats.org/officeDocument/2006/relationships/image" Target="../media/image211.png"/><Relationship Id="rId18" Type="http://schemas.openxmlformats.org/officeDocument/2006/relationships/image" Target="../media/image210.png"/><Relationship Id="rId17" Type="http://schemas.openxmlformats.org/officeDocument/2006/relationships/image" Target="../media/image209.png"/><Relationship Id="rId16" Type="http://schemas.openxmlformats.org/officeDocument/2006/relationships/image" Target="../media/image208.png"/><Relationship Id="rId15" Type="http://schemas.openxmlformats.org/officeDocument/2006/relationships/image" Target="../media/image207.png"/><Relationship Id="rId14" Type="http://schemas.openxmlformats.org/officeDocument/2006/relationships/image" Target="../media/image205.png"/><Relationship Id="rId13" Type="http://schemas.openxmlformats.org/officeDocument/2006/relationships/image" Target="../media/image195.png"/><Relationship Id="rId12" Type="http://schemas.openxmlformats.org/officeDocument/2006/relationships/image" Target="../media/image194.png"/><Relationship Id="rId11" Type="http://schemas.openxmlformats.org/officeDocument/2006/relationships/image" Target="../media/image204.png"/><Relationship Id="rId10" Type="http://schemas.openxmlformats.org/officeDocument/2006/relationships/image" Target="../media/image197.png"/><Relationship Id="rId1" Type="http://schemas.openxmlformats.org/officeDocument/2006/relationships/image" Target="../media/image186.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37.png"/><Relationship Id="rId4" Type="http://schemas.openxmlformats.org/officeDocument/2006/relationships/image" Target="../media/image236.png"/><Relationship Id="rId3" Type="http://schemas.openxmlformats.org/officeDocument/2006/relationships/image" Target="../media/image235.png"/><Relationship Id="rId2" Type="http://schemas.openxmlformats.org/officeDocument/2006/relationships/hyperlink" Target="https://colah.github.io/posts/2015-08-Understanding-LSTMs/" TargetMode="External"/><Relationship Id="rId1" Type="http://schemas.openxmlformats.org/officeDocument/2006/relationships/image" Target="../media/image23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chat.deepseek.com/"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9" Type="http://schemas.openxmlformats.org/officeDocument/2006/relationships/customXml" Target="../ink/ink194.xml"/><Relationship Id="rId8" Type="http://schemas.openxmlformats.org/officeDocument/2006/relationships/image" Target="../media/image241.png"/><Relationship Id="rId7" Type="http://schemas.openxmlformats.org/officeDocument/2006/relationships/customXml" Target="../ink/ink193.xml"/><Relationship Id="rId6" Type="http://schemas.openxmlformats.org/officeDocument/2006/relationships/image" Target="../media/image240.png"/><Relationship Id="rId5" Type="http://schemas.openxmlformats.org/officeDocument/2006/relationships/customXml" Target="../ink/ink192.xml"/><Relationship Id="rId4" Type="http://schemas.openxmlformats.org/officeDocument/2006/relationships/image" Target="../media/image239.png"/><Relationship Id="rId39" Type="http://schemas.openxmlformats.org/officeDocument/2006/relationships/slideLayout" Target="../slideLayouts/slideLayout13.xml"/><Relationship Id="rId38" Type="http://schemas.openxmlformats.org/officeDocument/2006/relationships/image" Target="../media/image256.png"/><Relationship Id="rId37" Type="http://schemas.openxmlformats.org/officeDocument/2006/relationships/customXml" Target="../ink/ink208.xml"/><Relationship Id="rId36" Type="http://schemas.openxmlformats.org/officeDocument/2006/relationships/image" Target="../media/image255.png"/><Relationship Id="rId35" Type="http://schemas.openxmlformats.org/officeDocument/2006/relationships/customXml" Target="../ink/ink207.xml"/><Relationship Id="rId34" Type="http://schemas.openxmlformats.org/officeDocument/2006/relationships/image" Target="../media/image254.png"/><Relationship Id="rId33" Type="http://schemas.openxmlformats.org/officeDocument/2006/relationships/customXml" Target="../ink/ink206.xml"/><Relationship Id="rId32" Type="http://schemas.openxmlformats.org/officeDocument/2006/relationships/image" Target="../media/image253.png"/><Relationship Id="rId31" Type="http://schemas.openxmlformats.org/officeDocument/2006/relationships/customXml" Target="../ink/ink205.xml"/><Relationship Id="rId30" Type="http://schemas.openxmlformats.org/officeDocument/2006/relationships/image" Target="../media/image252.png"/><Relationship Id="rId3" Type="http://schemas.openxmlformats.org/officeDocument/2006/relationships/customXml" Target="../ink/ink191.xml"/><Relationship Id="rId29" Type="http://schemas.openxmlformats.org/officeDocument/2006/relationships/customXml" Target="../ink/ink204.xml"/><Relationship Id="rId28" Type="http://schemas.openxmlformats.org/officeDocument/2006/relationships/image" Target="../media/image251.png"/><Relationship Id="rId27" Type="http://schemas.openxmlformats.org/officeDocument/2006/relationships/customXml" Target="../ink/ink203.xml"/><Relationship Id="rId26" Type="http://schemas.openxmlformats.org/officeDocument/2006/relationships/image" Target="../media/image250.png"/><Relationship Id="rId25" Type="http://schemas.openxmlformats.org/officeDocument/2006/relationships/customXml" Target="../ink/ink202.xml"/><Relationship Id="rId24" Type="http://schemas.openxmlformats.org/officeDocument/2006/relationships/image" Target="../media/image249.png"/><Relationship Id="rId23" Type="http://schemas.openxmlformats.org/officeDocument/2006/relationships/customXml" Target="../ink/ink201.xml"/><Relationship Id="rId22" Type="http://schemas.openxmlformats.org/officeDocument/2006/relationships/image" Target="../media/image248.png"/><Relationship Id="rId21" Type="http://schemas.openxmlformats.org/officeDocument/2006/relationships/customXml" Target="../ink/ink200.xml"/><Relationship Id="rId20" Type="http://schemas.openxmlformats.org/officeDocument/2006/relationships/image" Target="../media/image247.png"/><Relationship Id="rId2" Type="http://schemas.openxmlformats.org/officeDocument/2006/relationships/hyperlink" Target="https://arxiv.org/abs/1706.03762" TargetMode="External"/><Relationship Id="rId19" Type="http://schemas.openxmlformats.org/officeDocument/2006/relationships/customXml" Target="../ink/ink199.xml"/><Relationship Id="rId18" Type="http://schemas.openxmlformats.org/officeDocument/2006/relationships/image" Target="../media/image246.png"/><Relationship Id="rId17" Type="http://schemas.openxmlformats.org/officeDocument/2006/relationships/customXml" Target="../ink/ink198.xml"/><Relationship Id="rId16" Type="http://schemas.openxmlformats.org/officeDocument/2006/relationships/image" Target="../media/image245.png"/><Relationship Id="rId15" Type="http://schemas.openxmlformats.org/officeDocument/2006/relationships/customXml" Target="../ink/ink197.xml"/><Relationship Id="rId14" Type="http://schemas.openxmlformats.org/officeDocument/2006/relationships/image" Target="../media/image244.png"/><Relationship Id="rId13" Type="http://schemas.openxmlformats.org/officeDocument/2006/relationships/customXml" Target="../ink/ink196.xml"/><Relationship Id="rId12" Type="http://schemas.openxmlformats.org/officeDocument/2006/relationships/image" Target="../media/image243.png"/><Relationship Id="rId11" Type="http://schemas.openxmlformats.org/officeDocument/2006/relationships/customXml" Target="../ink/ink195.xml"/><Relationship Id="rId10" Type="http://schemas.openxmlformats.org/officeDocument/2006/relationships/image" Target="../media/image242.png"/><Relationship Id="rId1" Type="http://schemas.openxmlformats.org/officeDocument/2006/relationships/image" Target="../media/image238.png"/></Relationships>
</file>

<file path=ppt/slides/_rels/slide18.xml.rels><?xml version="1.0" encoding="UTF-8" standalone="yes"?>
<Relationships xmlns="http://schemas.openxmlformats.org/package/2006/relationships"><Relationship Id="rId9" Type="http://schemas.openxmlformats.org/officeDocument/2006/relationships/image" Target="../media/image261.png"/><Relationship Id="rId8" Type="http://schemas.openxmlformats.org/officeDocument/2006/relationships/customXml" Target="../ink/ink211.xml"/><Relationship Id="rId7" Type="http://schemas.openxmlformats.org/officeDocument/2006/relationships/image" Target="../media/image260.png"/><Relationship Id="rId6" Type="http://schemas.openxmlformats.org/officeDocument/2006/relationships/customXml" Target="../ink/ink210.xml"/><Relationship Id="rId5" Type="http://schemas.openxmlformats.org/officeDocument/2006/relationships/image" Target="../media/image259.png"/><Relationship Id="rId42" Type="http://schemas.openxmlformats.org/officeDocument/2006/relationships/slideLayout" Target="../slideLayouts/slideLayout13.xml"/><Relationship Id="rId41" Type="http://schemas.openxmlformats.org/officeDocument/2006/relationships/image" Target="../media/image277.png"/><Relationship Id="rId40" Type="http://schemas.openxmlformats.org/officeDocument/2006/relationships/customXml" Target="../ink/ink227.xml"/><Relationship Id="rId4" Type="http://schemas.openxmlformats.org/officeDocument/2006/relationships/customXml" Target="../ink/ink209.xml"/><Relationship Id="rId39" Type="http://schemas.openxmlformats.org/officeDocument/2006/relationships/image" Target="../media/image276.png"/><Relationship Id="rId38" Type="http://schemas.openxmlformats.org/officeDocument/2006/relationships/customXml" Target="../ink/ink226.xml"/><Relationship Id="rId37" Type="http://schemas.openxmlformats.org/officeDocument/2006/relationships/image" Target="../media/image275.png"/><Relationship Id="rId36" Type="http://schemas.openxmlformats.org/officeDocument/2006/relationships/customXml" Target="../ink/ink225.xml"/><Relationship Id="rId35" Type="http://schemas.openxmlformats.org/officeDocument/2006/relationships/image" Target="../media/image274.png"/><Relationship Id="rId34" Type="http://schemas.openxmlformats.org/officeDocument/2006/relationships/customXml" Target="../ink/ink224.xml"/><Relationship Id="rId33" Type="http://schemas.openxmlformats.org/officeDocument/2006/relationships/image" Target="../media/image273.png"/><Relationship Id="rId32" Type="http://schemas.openxmlformats.org/officeDocument/2006/relationships/customXml" Target="../ink/ink223.xml"/><Relationship Id="rId31" Type="http://schemas.openxmlformats.org/officeDocument/2006/relationships/image" Target="../media/image272.png"/><Relationship Id="rId30" Type="http://schemas.openxmlformats.org/officeDocument/2006/relationships/customXml" Target="../ink/ink222.xml"/><Relationship Id="rId3" Type="http://schemas.openxmlformats.org/officeDocument/2006/relationships/image" Target="../media/image258.png"/><Relationship Id="rId29" Type="http://schemas.openxmlformats.org/officeDocument/2006/relationships/image" Target="../media/image271.png"/><Relationship Id="rId28" Type="http://schemas.openxmlformats.org/officeDocument/2006/relationships/customXml" Target="../ink/ink221.xml"/><Relationship Id="rId27" Type="http://schemas.openxmlformats.org/officeDocument/2006/relationships/image" Target="../media/image270.png"/><Relationship Id="rId26" Type="http://schemas.openxmlformats.org/officeDocument/2006/relationships/customXml" Target="../ink/ink220.xml"/><Relationship Id="rId25" Type="http://schemas.openxmlformats.org/officeDocument/2006/relationships/image" Target="../media/image269.png"/><Relationship Id="rId24" Type="http://schemas.openxmlformats.org/officeDocument/2006/relationships/customXml" Target="../ink/ink219.xml"/><Relationship Id="rId23" Type="http://schemas.openxmlformats.org/officeDocument/2006/relationships/image" Target="../media/image268.png"/><Relationship Id="rId22" Type="http://schemas.openxmlformats.org/officeDocument/2006/relationships/customXml" Target="../ink/ink218.xml"/><Relationship Id="rId21" Type="http://schemas.openxmlformats.org/officeDocument/2006/relationships/image" Target="../media/image267.png"/><Relationship Id="rId20" Type="http://schemas.openxmlformats.org/officeDocument/2006/relationships/customXml" Target="../ink/ink217.xml"/><Relationship Id="rId2" Type="http://schemas.openxmlformats.org/officeDocument/2006/relationships/image" Target="../media/image257.png"/><Relationship Id="rId19" Type="http://schemas.openxmlformats.org/officeDocument/2006/relationships/image" Target="../media/image266.png"/><Relationship Id="rId18" Type="http://schemas.openxmlformats.org/officeDocument/2006/relationships/customXml" Target="../ink/ink216.xml"/><Relationship Id="rId17" Type="http://schemas.openxmlformats.org/officeDocument/2006/relationships/image" Target="../media/image265.png"/><Relationship Id="rId16" Type="http://schemas.openxmlformats.org/officeDocument/2006/relationships/customXml" Target="../ink/ink215.xml"/><Relationship Id="rId15" Type="http://schemas.openxmlformats.org/officeDocument/2006/relationships/image" Target="../media/image264.png"/><Relationship Id="rId14" Type="http://schemas.openxmlformats.org/officeDocument/2006/relationships/customXml" Target="../ink/ink214.xml"/><Relationship Id="rId13" Type="http://schemas.openxmlformats.org/officeDocument/2006/relationships/image" Target="../media/image263.png"/><Relationship Id="rId12" Type="http://schemas.openxmlformats.org/officeDocument/2006/relationships/customXml" Target="../ink/ink213.xml"/><Relationship Id="rId11" Type="http://schemas.openxmlformats.org/officeDocument/2006/relationships/image" Target="../media/image262.png"/><Relationship Id="rId10" Type="http://schemas.openxmlformats.org/officeDocument/2006/relationships/customXml" Target="../ink/ink212.xml"/><Relationship Id="rId1" Type="http://schemas.openxmlformats.org/officeDocument/2006/relationships/hyperlink" Target="https://youtu.be/dichIcUZfOw?si=ck_HKgD5V_JSV8CB" TargetMode="Externa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79.png"/><Relationship Id="rId4" Type="http://schemas.openxmlformats.org/officeDocument/2006/relationships/customXml" Target="../ink/ink228.xml"/><Relationship Id="rId3" Type="http://schemas.openxmlformats.org/officeDocument/2006/relationships/image" Target="../media/image278.png"/><Relationship Id="rId2" Type="http://schemas.openxmlformats.org/officeDocument/2006/relationships/image" Target="../media/image257.png"/><Relationship Id="rId1" Type="http://schemas.openxmlformats.org/officeDocument/2006/relationships/hyperlink" Target="https://youtu.be/dichIcUZfOw?si=ck_HKgD5V_JSV8CB" TargetMode="Externa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9" Type="http://schemas.openxmlformats.org/officeDocument/2006/relationships/customXml" Target="../ink/ink231.xml"/><Relationship Id="rId8" Type="http://schemas.openxmlformats.org/officeDocument/2006/relationships/image" Target="../media/image157.png"/><Relationship Id="rId7" Type="http://schemas.openxmlformats.org/officeDocument/2006/relationships/customXml" Target="../ink/ink230.xml"/><Relationship Id="rId6" Type="http://schemas.openxmlformats.org/officeDocument/2006/relationships/image" Target="../media/image283.png"/><Relationship Id="rId5" Type="http://schemas.openxmlformats.org/officeDocument/2006/relationships/customXml" Target="../ink/ink229.xml"/><Relationship Id="rId4" Type="http://schemas.openxmlformats.org/officeDocument/2006/relationships/image" Target="../media/image282.png"/><Relationship Id="rId37" Type="http://schemas.openxmlformats.org/officeDocument/2006/relationships/slideLayout" Target="../slideLayouts/slideLayout13.xml"/><Relationship Id="rId36" Type="http://schemas.openxmlformats.org/officeDocument/2006/relationships/image" Target="../media/image296.png"/><Relationship Id="rId35" Type="http://schemas.openxmlformats.org/officeDocument/2006/relationships/customXml" Target="../ink/ink245.xml"/><Relationship Id="rId34" Type="http://schemas.openxmlformats.org/officeDocument/2006/relationships/image" Target="../media/image295.png"/><Relationship Id="rId33" Type="http://schemas.openxmlformats.org/officeDocument/2006/relationships/customXml" Target="../ink/ink244.xml"/><Relationship Id="rId32" Type="http://schemas.openxmlformats.org/officeDocument/2006/relationships/image" Target="../media/image294.png"/><Relationship Id="rId31" Type="http://schemas.openxmlformats.org/officeDocument/2006/relationships/customXml" Target="../ink/ink243.xml"/><Relationship Id="rId30" Type="http://schemas.openxmlformats.org/officeDocument/2006/relationships/image" Target="../media/image293.png"/><Relationship Id="rId3" Type="http://schemas.openxmlformats.org/officeDocument/2006/relationships/image" Target="../media/image281.png"/><Relationship Id="rId29" Type="http://schemas.openxmlformats.org/officeDocument/2006/relationships/customXml" Target="../ink/ink242.xml"/><Relationship Id="rId28" Type="http://schemas.openxmlformats.org/officeDocument/2006/relationships/image" Target="../media/image292.png"/><Relationship Id="rId27" Type="http://schemas.openxmlformats.org/officeDocument/2006/relationships/customXml" Target="../ink/ink241.xml"/><Relationship Id="rId26" Type="http://schemas.openxmlformats.org/officeDocument/2006/relationships/image" Target="../media/image291.png"/><Relationship Id="rId25" Type="http://schemas.openxmlformats.org/officeDocument/2006/relationships/customXml" Target="../ink/ink240.xml"/><Relationship Id="rId24" Type="http://schemas.openxmlformats.org/officeDocument/2006/relationships/image" Target="../media/image290.png"/><Relationship Id="rId23" Type="http://schemas.openxmlformats.org/officeDocument/2006/relationships/customXml" Target="../ink/ink239.xml"/><Relationship Id="rId22" Type="http://schemas.openxmlformats.org/officeDocument/2006/relationships/image" Target="../media/image289.png"/><Relationship Id="rId21" Type="http://schemas.openxmlformats.org/officeDocument/2006/relationships/customXml" Target="../ink/ink238.xml"/><Relationship Id="rId20" Type="http://schemas.openxmlformats.org/officeDocument/2006/relationships/image" Target="../media/image288.png"/><Relationship Id="rId2" Type="http://schemas.openxmlformats.org/officeDocument/2006/relationships/image" Target="../media/image280.png"/><Relationship Id="rId19" Type="http://schemas.openxmlformats.org/officeDocument/2006/relationships/customXml" Target="../ink/ink237.xml"/><Relationship Id="rId18" Type="http://schemas.openxmlformats.org/officeDocument/2006/relationships/customXml" Target="../ink/ink236.xml"/><Relationship Id="rId17" Type="http://schemas.openxmlformats.org/officeDocument/2006/relationships/customXml" Target="../ink/ink235.xml"/><Relationship Id="rId16" Type="http://schemas.openxmlformats.org/officeDocument/2006/relationships/image" Target="../media/image287.png"/><Relationship Id="rId15" Type="http://schemas.openxmlformats.org/officeDocument/2006/relationships/customXml" Target="../ink/ink234.xml"/><Relationship Id="rId14" Type="http://schemas.openxmlformats.org/officeDocument/2006/relationships/image" Target="../media/image286.png"/><Relationship Id="rId13" Type="http://schemas.openxmlformats.org/officeDocument/2006/relationships/customXml" Target="../ink/ink233.xml"/><Relationship Id="rId12" Type="http://schemas.openxmlformats.org/officeDocument/2006/relationships/image" Target="../media/image285.png"/><Relationship Id="rId11" Type="http://schemas.openxmlformats.org/officeDocument/2006/relationships/customXml" Target="../ink/ink232.xml"/><Relationship Id="rId10" Type="http://schemas.openxmlformats.org/officeDocument/2006/relationships/image" Target="../media/image284.png"/><Relationship Id="rId1" Type="http://schemas.openxmlformats.org/officeDocument/2006/relationships/hyperlink" Target="https://youtu.be/dichIcUZfOw?si=ck_HKgD5V_JSV8CB"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97.png"/><Relationship Id="rId1" Type="http://schemas.openxmlformats.org/officeDocument/2006/relationships/hyperlink" Target="https://youtu.be/dichIcUZfOw?si=ck_HKgD5V_JSV8CB" TargetMode="Externa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00.png"/><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hyperlink" Target="https://youtu.be/dichIcUZfOw?si=ck_HKgD5V_JSV8CB" TargetMode="External"/></Relationships>
</file>

<file path=ppt/slides/_rels/slide23.xml.rels><?xml version="1.0" encoding="UTF-8" standalone="yes"?>
<Relationships xmlns="http://schemas.openxmlformats.org/package/2006/relationships"><Relationship Id="rId9" Type="http://schemas.openxmlformats.org/officeDocument/2006/relationships/image" Target="../media/image304.png"/><Relationship Id="rId8" Type="http://schemas.openxmlformats.org/officeDocument/2006/relationships/customXml" Target="../ink/ink247.xml"/><Relationship Id="rId7" Type="http://schemas.openxmlformats.org/officeDocument/2006/relationships/image" Target="../media/image303.png"/><Relationship Id="rId6" Type="http://schemas.openxmlformats.org/officeDocument/2006/relationships/customXml" Target="../ink/ink246.xml"/><Relationship Id="rId5" Type="http://schemas.openxmlformats.org/officeDocument/2006/relationships/image" Target="../media/image302.png"/><Relationship Id="rId4" Type="http://schemas.openxmlformats.org/officeDocument/2006/relationships/image" Target="../media/image298.png"/><Relationship Id="rId3" Type="http://schemas.openxmlformats.org/officeDocument/2006/relationships/hyperlink" Target="https://youtu.be/dqoEU9Ac3ek?si=IXjGjM04x7vIseoV" TargetMode="External"/><Relationship Id="rId2" Type="http://schemas.openxmlformats.org/officeDocument/2006/relationships/image" Target="../media/image301.png"/><Relationship Id="rId10" Type="http://schemas.openxmlformats.org/officeDocument/2006/relationships/slideLayout" Target="../slideLayouts/slideLayout13.xml"/><Relationship Id="rId1" Type="http://schemas.openxmlformats.org/officeDocument/2006/relationships/hyperlink" Target="https://youtu.be/dichIcUZfOw?si=ck_HKgD5V_JSV8CB" TargetMode="External"/></Relationships>
</file>

<file path=ppt/slides/_rels/slide24.xml.rels><?xml version="1.0" encoding="UTF-8" standalone="yes"?>
<Relationships xmlns="http://schemas.openxmlformats.org/package/2006/relationships"><Relationship Id="rId99" Type="http://schemas.openxmlformats.org/officeDocument/2006/relationships/customXml" Target="../ink/ink298.xml"/><Relationship Id="rId98" Type="http://schemas.openxmlformats.org/officeDocument/2006/relationships/image" Target="../media/image348.png"/><Relationship Id="rId97" Type="http://schemas.openxmlformats.org/officeDocument/2006/relationships/customXml" Target="../ink/ink297.xml"/><Relationship Id="rId96" Type="http://schemas.openxmlformats.org/officeDocument/2006/relationships/image" Target="../media/image347.png"/><Relationship Id="rId95" Type="http://schemas.openxmlformats.org/officeDocument/2006/relationships/customXml" Target="../ink/ink296.xml"/><Relationship Id="rId94" Type="http://schemas.openxmlformats.org/officeDocument/2006/relationships/image" Target="../media/image346.png"/><Relationship Id="rId93" Type="http://schemas.openxmlformats.org/officeDocument/2006/relationships/customXml" Target="../ink/ink295.xml"/><Relationship Id="rId92" Type="http://schemas.openxmlformats.org/officeDocument/2006/relationships/image" Target="../media/image345.png"/><Relationship Id="rId91" Type="http://schemas.openxmlformats.org/officeDocument/2006/relationships/customXml" Target="../ink/ink294.xml"/><Relationship Id="rId90" Type="http://schemas.openxmlformats.org/officeDocument/2006/relationships/image" Target="../media/image344.png"/><Relationship Id="rId9" Type="http://schemas.openxmlformats.org/officeDocument/2006/relationships/image" Target="../media/image307.png"/><Relationship Id="rId89" Type="http://schemas.openxmlformats.org/officeDocument/2006/relationships/customXml" Target="../ink/ink293.xml"/><Relationship Id="rId88" Type="http://schemas.openxmlformats.org/officeDocument/2006/relationships/image" Target="../media/image343.png"/><Relationship Id="rId87" Type="http://schemas.openxmlformats.org/officeDocument/2006/relationships/customXml" Target="../ink/ink292.xml"/><Relationship Id="rId86" Type="http://schemas.openxmlformats.org/officeDocument/2006/relationships/image" Target="../media/image342.png"/><Relationship Id="rId85" Type="http://schemas.openxmlformats.org/officeDocument/2006/relationships/customXml" Target="../ink/ink291.xml"/><Relationship Id="rId84" Type="http://schemas.openxmlformats.org/officeDocument/2006/relationships/image" Target="../media/image341.png"/><Relationship Id="rId83" Type="http://schemas.openxmlformats.org/officeDocument/2006/relationships/customXml" Target="../ink/ink290.xml"/><Relationship Id="rId82" Type="http://schemas.openxmlformats.org/officeDocument/2006/relationships/image" Target="../media/image340.png"/><Relationship Id="rId81" Type="http://schemas.openxmlformats.org/officeDocument/2006/relationships/customXml" Target="../ink/ink289.xml"/><Relationship Id="rId80" Type="http://schemas.openxmlformats.org/officeDocument/2006/relationships/image" Target="../media/image339.png"/><Relationship Id="rId8" Type="http://schemas.openxmlformats.org/officeDocument/2006/relationships/customXml" Target="../ink/ink250.xml"/><Relationship Id="rId79" Type="http://schemas.openxmlformats.org/officeDocument/2006/relationships/customXml" Target="../ink/ink288.xml"/><Relationship Id="rId78" Type="http://schemas.openxmlformats.org/officeDocument/2006/relationships/image" Target="../media/image338.png"/><Relationship Id="rId77" Type="http://schemas.openxmlformats.org/officeDocument/2006/relationships/customXml" Target="../ink/ink287.xml"/><Relationship Id="rId76" Type="http://schemas.openxmlformats.org/officeDocument/2006/relationships/image" Target="../media/image337.png"/><Relationship Id="rId75" Type="http://schemas.openxmlformats.org/officeDocument/2006/relationships/customXml" Target="../ink/ink286.xml"/><Relationship Id="rId74" Type="http://schemas.openxmlformats.org/officeDocument/2006/relationships/image" Target="../media/image336.png"/><Relationship Id="rId73" Type="http://schemas.openxmlformats.org/officeDocument/2006/relationships/customXml" Target="../ink/ink285.xml"/><Relationship Id="rId72" Type="http://schemas.openxmlformats.org/officeDocument/2006/relationships/image" Target="../media/image335.png"/><Relationship Id="rId71" Type="http://schemas.openxmlformats.org/officeDocument/2006/relationships/customXml" Target="../ink/ink284.xml"/><Relationship Id="rId70" Type="http://schemas.openxmlformats.org/officeDocument/2006/relationships/customXml" Target="../ink/ink283.xml"/><Relationship Id="rId7" Type="http://schemas.openxmlformats.org/officeDocument/2006/relationships/image" Target="../media/image306.png"/><Relationship Id="rId69" Type="http://schemas.openxmlformats.org/officeDocument/2006/relationships/customXml" Target="../ink/ink282.xml"/><Relationship Id="rId68" Type="http://schemas.openxmlformats.org/officeDocument/2006/relationships/customXml" Target="../ink/ink281.xml"/><Relationship Id="rId67" Type="http://schemas.openxmlformats.org/officeDocument/2006/relationships/image" Target="../media/image334.png"/><Relationship Id="rId66" Type="http://schemas.openxmlformats.org/officeDocument/2006/relationships/customXml" Target="../ink/ink280.xml"/><Relationship Id="rId65" Type="http://schemas.openxmlformats.org/officeDocument/2006/relationships/customXml" Target="../ink/ink279.xml"/><Relationship Id="rId64" Type="http://schemas.openxmlformats.org/officeDocument/2006/relationships/image" Target="../media/image333.png"/><Relationship Id="rId63" Type="http://schemas.openxmlformats.org/officeDocument/2006/relationships/customXml" Target="../ink/ink278.xml"/><Relationship Id="rId62" Type="http://schemas.openxmlformats.org/officeDocument/2006/relationships/image" Target="../media/image332.png"/><Relationship Id="rId61" Type="http://schemas.openxmlformats.org/officeDocument/2006/relationships/customXml" Target="../ink/ink277.xml"/><Relationship Id="rId60" Type="http://schemas.openxmlformats.org/officeDocument/2006/relationships/image" Target="../media/image331.png"/><Relationship Id="rId6" Type="http://schemas.openxmlformats.org/officeDocument/2006/relationships/customXml" Target="../ink/ink249.xml"/><Relationship Id="rId59" Type="http://schemas.openxmlformats.org/officeDocument/2006/relationships/customXml" Target="../ink/ink276.xml"/><Relationship Id="rId58" Type="http://schemas.openxmlformats.org/officeDocument/2006/relationships/image" Target="../media/image330.png"/><Relationship Id="rId57" Type="http://schemas.openxmlformats.org/officeDocument/2006/relationships/customXml" Target="../ink/ink275.xml"/><Relationship Id="rId56" Type="http://schemas.openxmlformats.org/officeDocument/2006/relationships/image" Target="../media/image329.png"/><Relationship Id="rId55" Type="http://schemas.openxmlformats.org/officeDocument/2006/relationships/customXml" Target="../ink/ink274.xml"/><Relationship Id="rId54" Type="http://schemas.openxmlformats.org/officeDocument/2006/relationships/image" Target="../media/image328.png"/><Relationship Id="rId53" Type="http://schemas.openxmlformats.org/officeDocument/2006/relationships/customXml" Target="../ink/ink273.xml"/><Relationship Id="rId52" Type="http://schemas.openxmlformats.org/officeDocument/2006/relationships/image" Target="../media/image327.png"/><Relationship Id="rId51" Type="http://schemas.openxmlformats.org/officeDocument/2006/relationships/customXml" Target="../ink/ink272.xml"/><Relationship Id="rId50" Type="http://schemas.openxmlformats.org/officeDocument/2006/relationships/image" Target="../media/image326.png"/><Relationship Id="rId5" Type="http://schemas.openxmlformats.org/officeDocument/2006/relationships/image" Target="../media/image305.png"/><Relationship Id="rId49" Type="http://schemas.openxmlformats.org/officeDocument/2006/relationships/customXml" Target="../ink/ink271.xml"/><Relationship Id="rId48" Type="http://schemas.openxmlformats.org/officeDocument/2006/relationships/image" Target="../media/image325.png"/><Relationship Id="rId47" Type="http://schemas.openxmlformats.org/officeDocument/2006/relationships/customXml" Target="../ink/ink270.xml"/><Relationship Id="rId46" Type="http://schemas.openxmlformats.org/officeDocument/2006/relationships/image" Target="../media/image324.png"/><Relationship Id="rId45" Type="http://schemas.openxmlformats.org/officeDocument/2006/relationships/customXml" Target="../ink/ink269.xml"/><Relationship Id="rId44" Type="http://schemas.openxmlformats.org/officeDocument/2006/relationships/image" Target="../media/image323.png"/><Relationship Id="rId43" Type="http://schemas.openxmlformats.org/officeDocument/2006/relationships/customXml" Target="../ink/ink268.xml"/><Relationship Id="rId42" Type="http://schemas.openxmlformats.org/officeDocument/2006/relationships/image" Target="../media/image322.png"/><Relationship Id="rId41" Type="http://schemas.openxmlformats.org/officeDocument/2006/relationships/customXml" Target="../ink/ink267.xml"/><Relationship Id="rId40" Type="http://schemas.openxmlformats.org/officeDocument/2006/relationships/image" Target="../media/image321.png"/><Relationship Id="rId4" Type="http://schemas.openxmlformats.org/officeDocument/2006/relationships/customXml" Target="../ink/ink248.xml"/><Relationship Id="rId39" Type="http://schemas.openxmlformats.org/officeDocument/2006/relationships/customXml" Target="../ink/ink266.xml"/><Relationship Id="rId38" Type="http://schemas.openxmlformats.org/officeDocument/2006/relationships/image" Target="../media/image320.png"/><Relationship Id="rId37" Type="http://schemas.openxmlformats.org/officeDocument/2006/relationships/customXml" Target="../ink/ink265.xml"/><Relationship Id="rId36" Type="http://schemas.openxmlformats.org/officeDocument/2006/relationships/image" Target="../media/image319.png"/><Relationship Id="rId35" Type="http://schemas.openxmlformats.org/officeDocument/2006/relationships/customXml" Target="../ink/ink264.xml"/><Relationship Id="rId34" Type="http://schemas.openxmlformats.org/officeDocument/2006/relationships/image" Target="../media/image318.png"/><Relationship Id="rId33" Type="http://schemas.openxmlformats.org/officeDocument/2006/relationships/customXml" Target="../ink/ink263.xml"/><Relationship Id="rId32" Type="http://schemas.openxmlformats.org/officeDocument/2006/relationships/image" Target="../media/image317.png"/><Relationship Id="rId31" Type="http://schemas.openxmlformats.org/officeDocument/2006/relationships/customXml" Target="../ink/ink262.xml"/><Relationship Id="rId30" Type="http://schemas.openxmlformats.org/officeDocument/2006/relationships/image" Target="../media/image316.png"/><Relationship Id="rId3" Type="http://schemas.openxmlformats.org/officeDocument/2006/relationships/image" Target="../media/image302.png"/><Relationship Id="rId29" Type="http://schemas.openxmlformats.org/officeDocument/2006/relationships/customXml" Target="../ink/ink261.xml"/><Relationship Id="rId28" Type="http://schemas.openxmlformats.org/officeDocument/2006/relationships/image" Target="../media/image315.png"/><Relationship Id="rId27" Type="http://schemas.openxmlformats.org/officeDocument/2006/relationships/customXml" Target="../ink/ink260.xml"/><Relationship Id="rId26" Type="http://schemas.openxmlformats.org/officeDocument/2006/relationships/image" Target="../media/image314.png"/><Relationship Id="rId25" Type="http://schemas.openxmlformats.org/officeDocument/2006/relationships/customXml" Target="../ink/ink259.xml"/><Relationship Id="rId24" Type="http://schemas.openxmlformats.org/officeDocument/2006/relationships/image" Target="../media/image313.png"/><Relationship Id="rId23" Type="http://schemas.openxmlformats.org/officeDocument/2006/relationships/customXml" Target="../ink/ink258.xml"/><Relationship Id="rId22" Type="http://schemas.openxmlformats.org/officeDocument/2006/relationships/image" Target="../media/image312.png"/><Relationship Id="rId21" Type="http://schemas.openxmlformats.org/officeDocument/2006/relationships/customXml" Target="../ink/ink257.xml"/><Relationship Id="rId20" Type="http://schemas.openxmlformats.org/officeDocument/2006/relationships/customXml" Target="../ink/ink256.xml"/><Relationship Id="rId2" Type="http://schemas.openxmlformats.org/officeDocument/2006/relationships/image" Target="../media/image298.png"/><Relationship Id="rId19" Type="http://schemas.openxmlformats.org/officeDocument/2006/relationships/image" Target="../media/image311.png"/><Relationship Id="rId187" Type="http://schemas.openxmlformats.org/officeDocument/2006/relationships/slideLayout" Target="../slideLayouts/slideLayout13.xml"/><Relationship Id="rId186" Type="http://schemas.openxmlformats.org/officeDocument/2006/relationships/image" Target="../media/image391.png"/><Relationship Id="rId185" Type="http://schemas.openxmlformats.org/officeDocument/2006/relationships/customXml" Target="../ink/ink341.xml"/><Relationship Id="rId184" Type="http://schemas.openxmlformats.org/officeDocument/2006/relationships/image" Target="../media/image390.png"/><Relationship Id="rId183" Type="http://schemas.openxmlformats.org/officeDocument/2006/relationships/customXml" Target="../ink/ink340.xml"/><Relationship Id="rId182" Type="http://schemas.openxmlformats.org/officeDocument/2006/relationships/image" Target="../media/image389.png"/><Relationship Id="rId181" Type="http://schemas.openxmlformats.org/officeDocument/2006/relationships/customXml" Target="../ink/ink339.xml"/><Relationship Id="rId180" Type="http://schemas.openxmlformats.org/officeDocument/2006/relationships/image" Target="../media/image388.png"/><Relationship Id="rId18" Type="http://schemas.openxmlformats.org/officeDocument/2006/relationships/customXml" Target="../ink/ink255.xml"/><Relationship Id="rId179" Type="http://schemas.openxmlformats.org/officeDocument/2006/relationships/customXml" Target="../ink/ink338.xml"/><Relationship Id="rId178" Type="http://schemas.openxmlformats.org/officeDocument/2006/relationships/image" Target="../media/image387.png"/><Relationship Id="rId177" Type="http://schemas.openxmlformats.org/officeDocument/2006/relationships/customXml" Target="../ink/ink337.xml"/><Relationship Id="rId176" Type="http://schemas.openxmlformats.org/officeDocument/2006/relationships/image" Target="../media/image386.png"/><Relationship Id="rId175" Type="http://schemas.openxmlformats.org/officeDocument/2006/relationships/customXml" Target="../ink/ink336.xml"/><Relationship Id="rId174" Type="http://schemas.openxmlformats.org/officeDocument/2006/relationships/image" Target="../media/image385.png"/><Relationship Id="rId173" Type="http://schemas.openxmlformats.org/officeDocument/2006/relationships/customXml" Target="../ink/ink335.xml"/><Relationship Id="rId172" Type="http://schemas.openxmlformats.org/officeDocument/2006/relationships/image" Target="../media/image384.png"/><Relationship Id="rId171" Type="http://schemas.openxmlformats.org/officeDocument/2006/relationships/customXml" Target="../ink/ink334.xml"/><Relationship Id="rId170" Type="http://schemas.openxmlformats.org/officeDocument/2006/relationships/image" Target="../media/image383.png"/><Relationship Id="rId17" Type="http://schemas.openxmlformats.org/officeDocument/2006/relationships/image" Target="../media/image310.png"/><Relationship Id="rId169" Type="http://schemas.openxmlformats.org/officeDocument/2006/relationships/customXml" Target="../ink/ink333.xml"/><Relationship Id="rId168" Type="http://schemas.openxmlformats.org/officeDocument/2006/relationships/image" Target="../media/image382.png"/><Relationship Id="rId167" Type="http://schemas.openxmlformats.org/officeDocument/2006/relationships/customXml" Target="../ink/ink332.xml"/><Relationship Id="rId166" Type="http://schemas.openxmlformats.org/officeDocument/2006/relationships/image" Target="../media/image381.png"/><Relationship Id="rId165" Type="http://schemas.openxmlformats.org/officeDocument/2006/relationships/customXml" Target="../ink/ink331.xml"/><Relationship Id="rId164" Type="http://schemas.openxmlformats.org/officeDocument/2006/relationships/image" Target="../media/image380.png"/><Relationship Id="rId163" Type="http://schemas.openxmlformats.org/officeDocument/2006/relationships/customXml" Target="../ink/ink330.xml"/><Relationship Id="rId162" Type="http://schemas.openxmlformats.org/officeDocument/2006/relationships/image" Target="../media/image379.png"/><Relationship Id="rId161" Type="http://schemas.openxmlformats.org/officeDocument/2006/relationships/customXml" Target="../ink/ink329.xml"/><Relationship Id="rId160" Type="http://schemas.openxmlformats.org/officeDocument/2006/relationships/image" Target="../media/image378.png"/><Relationship Id="rId16" Type="http://schemas.openxmlformats.org/officeDocument/2006/relationships/customXml" Target="../ink/ink254.xml"/><Relationship Id="rId159" Type="http://schemas.openxmlformats.org/officeDocument/2006/relationships/customXml" Target="../ink/ink328.xml"/><Relationship Id="rId158" Type="http://schemas.openxmlformats.org/officeDocument/2006/relationships/image" Target="../media/image377.png"/><Relationship Id="rId157" Type="http://schemas.openxmlformats.org/officeDocument/2006/relationships/customXml" Target="../ink/ink327.xml"/><Relationship Id="rId156" Type="http://schemas.openxmlformats.org/officeDocument/2006/relationships/image" Target="../media/image376.png"/><Relationship Id="rId155" Type="http://schemas.openxmlformats.org/officeDocument/2006/relationships/customXml" Target="../ink/ink326.xml"/><Relationship Id="rId154" Type="http://schemas.openxmlformats.org/officeDocument/2006/relationships/image" Target="../media/image375.png"/><Relationship Id="rId153" Type="http://schemas.openxmlformats.org/officeDocument/2006/relationships/customXml" Target="../ink/ink325.xml"/><Relationship Id="rId152" Type="http://schemas.openxmlformats.org/officeDocument/2006/relationships/image" Target="../media/image374.png"/><Relationship Id="rId151" Type="http://schemas.openxmlformats.org/officeDocument/2006/relationships/customXml" Target="../ink/ink324.xml"/><Relationship Id="rId150" Type="http://schemas.openxmlformats.org/officeDocument/2006/relationships/image" Target="../media/image373.png"/><Relationship Id="rId15" Type="http://schemas.openxmlformats.org/officeDocument/2006/relationships/image" Target="../media/image309.png"/><Relationship Id="rId149" Type="http://schemas.openxmlformats.org/officeDocument/2006/relationships/customXml" Target="../ink/ink323.xml"/><Relationship Id="rId148" Type="http://schemas.openxmlformats.org/officeDocument/2006/relationships/image" Target="../media/image372.png"/><Relationship Id="rId147" Type="http://schemas.openxmlformats.org/officeDocument/2006/relationships/customXml" Target="../ink/ink322.xml"/><Relationship Id="rId146" Type="http://schemas.openxmlformats.org/officeDocument/2006/relationships/image" Target="../media/image371.png"/><Relationship Id="rId145" Type="http://schemas.openxmlformats.org/officeDocument/2006/relationships/customXml" Target="../ink/ink321.xml"/><Relationship Id="rId144" Type="http://schemas.openxmlformats.org/officeDocument/2006/relationships/image" Target="../media/image370.png"/><Relationship Id="rId143" Type="http://schemas.openxmlformats.org/officeDocument/2006/relationships/customXml" Target="../ink/ink320.xml"/><Relationship Id="rId142" Type="http://schemas.openxmlformats.org/officeDocument/2006/relationships/image" Target="../media/image369.png"/><Relationship Id="rId141" Type="http://schemas.openxmlformats.org/officeDocument/2006/relationships/customXml" Target="../ink/ink319.xml"/><Relationship Id="rId140" Type="http://schemas.openxmlformats.org/officeDocument/2006/relationships/image" Target="../media/image368.png"/><Relationship Id="rId14" Type="http://schemas.openxmlformats.org/officeDocument/2006/relationships/customXml" Target="../ink/ink253.xml"/><Relationship Id="rId139" Type="http://schemas.openxmlformats.org/officeDocument/2006/relationships/customXml" Target="../ink/ink318.xml"/><Relationship Id="rId138" Type="http://schemas.openxmlformats.org/officeDocument/2006/relationships/image" Target="../media/image367.png"/><Relationship Id="rId137" Type="http://schemas.openxmlformats.org/officeDocument/2006/relationships/customXml" Target="../ink/ink317.xml"/><Relationship Id="rId136" Type="http://schemas.openxmlformats.org/officeDocument/2006/relationships/image" Target="../media/image366.png"/><Relationship Id="rId135" Type="http://schemas.openxmlformats.org/officeDocument/2006/relationships/customXml" Target="../ink/ink316.xml"/><Relationship Id="rId134" Type="http://schemas.openxmlformats.org/officeDocument/2006/relationships/image" Target="../media/image240.png"/><Relationship Id="rId133" Type="http://schemas.openxmlformats.org/officeDocument/2006/relationships/customXml" Target="../ink/ink315.xml"/><Relationship Id="rId132" Type="http://schemas.openxmlformats.org/officeDocument/2006/relationships/image" Target="../media/image365.png"/><Relationship Id="rId131" Type="http://schemas.openxmlformats.org/officeDocument/2006/relationships/customXml" Target="../ink/ink314.xml"/><Relationship Id="rId130" Type="http://schemas.openxmlformats.org/officeDocument/2006/relationships/image" Target="../media/image364.png"/><Relationship Id="rId13" Type="http://schemas.openxmlformats.org/officeDocument/2006/relationships/image" Target="../media/image157.png"/><Relationship Id="rId129" Type="http://schemas.openxmlformats.org/officeDocument/2006/relationships/customXml" Target="../ink/ink313.xml"/><Relationship Id="rId128" Type="http://schemas.openxmlformats.org/officeDocument/2006/relationships/image" Target="../media/image363.png"/><Relationship Id="rId127" Type="http://schemas.openxmlformats.org/officeDocument/2006/relationships/customXml" Target="../ink/ink312.xml"/><Relationship Id="rId126" Type="http://schemas.openxmlformats.org/officeDocument/2006/relationships/image" Target="../media/image362.png"/><Relationship Id="rId125" Type="http://schemas.openxmlformats.org/officeDocument/2006/relationships/customXml" Target="../ink/ink311.xml"/><Relationship Id="rId124" Type="http://schemas.openxmlformats.org/officeDocument/2006/relationships/image" Target="../media/image361.png"/><Relationship Id="rId123" Type="http://schemas.openxmlformats.org/officeDocument/2006/relationships/customXml" Target="../ink/ink310.xml"/><Relationship Id="rId122" Type="http://schemas.openxmlformats.org/officeDocument/2006/relationships/image" Target="../media/image360.png"/><Relationship Id="rId121" Type="http://schemas.openxmlformats.org/officeDocument/2006/relationships/customXml" Target="../ink/ink309.xml"/><Relationship Id="rId120" Type="http://schemas.openxmlformats.org/officeDocument/2006/relationships/image" Target="../media/image359.png"/><Relationship Id="rId12" Type="http://schemas.openxmlformats.org/officeDocument/2006/relationships/customXml" Target="../ink/ink252.xml"/><Relationship Id="rId119" Type="http://schemas.openxmlformats.org/officeDocument/2006/relationships/customXml" Target="../ink/ink308.xml"/><Relationship Id="rId118" Type="http://schemas.openxmlformats.org/officeDocument/2006/relationships/image" Target="../media/image358.png"/><Relationship Id="rId117" Type="http://schemas.openxmlformats.org/officeDocument/2006/relationships/customXml" Target="../ink/ink307.xml"/><Relationship Id="rId116" Type="http://schemas.openxmlformats.org/officeDocument/2006/relationships/image" Target="../media/image357.png"/><Relationship Id="rId115" Type="http://schemas.openxmlformats.org/officeDocument/2006/relationships/customXml" Target="../ink/ink306.xml"/><Relationship Id="rId114" Type="http://schemas.openxmlformats.org/officeDocument/2006/relationships/image" Target="../media/image356.png"/><Relationship Id="rId113" Type="http://schemas.openxmlformats.org/officeDocument/2006/relationships/customXml" Target="../ink/ink305.xml"/><Relationship Id="rId112" Type="http://schemas.openxmlformats.org/officeDocument/2006/relationships/image" Target="../media/image355.png"/><Relationship Id="rId111" Type="http://schemas.openxmlformats.org/officeDocument/2006/relationships/customXml" Target="../ink/ink304.xml"/><Relationship Id="rId110" Type="http://schemas.openxmlformats.org/officeDocument/2006/relationships/image" Target="../media/image354.png"/><Relationship Id="rId11" Type="http://schemas.openxmlformats.org/officeDocument/2006/relationships/image" Target="../media/image308.png"/><Relationship Id="rId109" Type="http://schemas.openxmlformats.org/officeDocument/2006/relationships/customXml" Target="../ink/ink303.xml"/><Relationship Id="rId108" Type="http://schemas.openxmlformats.org/officeDocument/2006/relationships/image" Target="../media/image353.png"/><Relationship Id="rId107" Type="http://schemas.openxmlformats.org/officeDocument/2006/relationships/customXml" Target="../ink/ink302.xml"/><Relationship Id="rId106" Type="http://schemas.openxmlformats.org/officeDocument/2006/relationships/image" Target="../media/image352.png"/><Relationship Id="rId105" Type="http://schemas.openxmlformats.org/officeDocument/2006/relationships/customXml" Target="../ink/ink301.xml"/><Relationship Id="rId104" Type="http://schemas.openxmlformats.org/officeDocument/2006/relationships/image" Target="../media/image351.png"/><Relationship Id="rId103" Type="http://schemas.openxmlformats.org/officeDocument/2006/relationships/customXml" Target="../ink/ink300.xml"/><Relationship Id="rId102" Type="http://schemas.openxmlformats.org/officeDocument/2006/relationships/image" Target="../media/image350.png"/><Relationship Id="rId101" Type="http://schemas.openxmlformats.org/officeDocument/2006/relationships/customXml" Target="../ink/ink299.xml"/><Relationship Id="rId100" Type="http://schemas.openxmlformats.org/officeDocument/2006/relationships/image" Target="../media/image349.png"/><Relationship Id="rId10" Type="http://schemas.openxmlformats.org/officeDocument/2006/relationships/customXml" Target="../ink/ink251.xml"/><Relationship Id="rId1" Type="http://schemas.openxmlformats.org/officeDocument/2006/relationships/hyperlink" Target="https://youtu.be/dichIcUZfOw?si=ck_HKgD5V_JSV8CB" TargetMode="Externa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92.png"/><Relationship Id="rId3" Type="http://schemas.openxmlformats.org/officeDocument/2006/relationships/image" Target="../media/image302.png"/><Relationship Id="rId2" Type="http://schemas.openxmlformats.org/officeDocument/2006/relationships/image" Target="../media/image298.png"/><Relationship Id="rId1" Type="http://schemas.openxmlformats.org/officeDocument/2006/relationships/hyperlink" Target="https://youtu.be/dichIcUZfOw?si=ck_HKgD5V_JSV8CB" TargetMode="External"/></Relationships>
</file>

<file path=ppt/slides/_rels/slide26.xml.rels><?xml version="1.0" encoding="UTF-8" standalone="yes"?>
<Relationships xmlns="http://schemas.openxmlformats.org/package/2006/relationships"><Relationship Id="rId9" Type="http://schemas.openxmlformats.org/officeDocument/2006/relationships/customXml" Target="../ink/ink344.xml"/><Relationship Id="rId8" Type="http://schemas.openxmlformats.org/officeDocument/2006/relationships/image" Target="../media/image395.png"/><Relationship Id="rId7" Type="http://schemas.openxmlformats.org/officeDocument/2006/relationships/customXml" Target="../ink/ink343.xml"/><Relationship Id="rId6" Type="http://schemas.openxmlformats.org/officeDocument/2006/relationships/image" Target="../media/image394.png"/><Relationship Id="rId5" Type="http://schemas.openxmlformats.org/officeDocument/2006/relationships/customXml" Target="../ink/ink342.xml"/><Relationship Id="rId48" Type="http://schemas.openxmlformats.org/officeDocument/2006/relationships/slideLayout" Target="../slideLayouts/slideLayout13.xml"/><Relationship Id="rId47" Type="http://schemas.openxmlformats.org/officeDocument/2006/relationships/image" Target="../media/image412.png"/><Relationship Id="rId46" Type="http://schemas.openxmlformats.org/officeDocument/2006/relationships/customXml" Target="../ink/ink364.xml"/><Relationship Id="rId45" Type="http://schemas.openxmlformats.org/officeDocument/2006/relationships/image" Target="../media/image411.png"/><Relationship Id="rId44" Type="http://schemas.openxmlformats.org/officeDocument/2006/relationships/customXml" Target="../ink/ink363.xml"/><Relationship Id="rId43" Type="http://schemas.openxmlformats.org/officeDocument/2006/relationships/image" Target="../media/image410.png"/><Relationship Id="rId42" Type="http://schemas.openxmlformats.org/officeDocument/2006/relationships/customXml" Target="../ink/ink362.xml"/><Relationship Id="rId41" Type="http://schemas.openxmlformats.org/officeDocument/2006/relationships/image" Target="../media/image409.png"/><Relationship Id="rId40" Type="http://schemas.openxmlformats.org/officeDocument/2006/relationships/customXml" Target="../ink/ink361.xml"/><Relationship Id="rId4" Type="http://schemas.openxmlformats.org/officeDocument/2006/relationships/image" Target="../media/image393.png"/><Relationship Id="rId39" Type="http://schemas.openxmlformats.org/officeDocument/2006/relationships/image" Target="../media/image408.png"/><Relationship Id="rId38" Type="http://schemas.openxmlformats.org/officeDocument/2006/relationships/customXml" Target="../ink/ink360.xml"/><Relationship Id="rId37" Type="http://schemas.openxmlformats.org/officeDocument/2006/relationships/image" Target="../media/image407.png"/><Relationship Id="rId36" Type="http://schemas.openxmlformats.org/officeDocument/2006/relationships/customXml" Target="../ink/ink359.xml"/><Relationship Id="rId35" Type="http://schemas.openxmlformats.org/officeDocument/2006/relationships/image" Target="../media/image406.png"/><Relationship Id="rId34" Type="http://schemas.openxmlformats.org/officeDocument/2006/relationships/customXml" Target="../ink/ink358.xml"/><Relationship Id="rId33" Type="http://schemas.openxmlformats.org/officeDocument/2006/relationships/image" Target="../media/image405.png"/><Relationship Id="rId32" Type="http://schemas.openxmlformats.org/officeDocument/2006/relationships/customXml" Target="../ink/ink357.xml"/><Relationship Id="rId31" Type="http://schemas.openxmlformats.org/officeDocument/2006/relationships/image" Target="../media/image404.png"/><Relationship Id="rId30" Type="http://schemas.openxmlformats.org/officeDocument/2006/relationships/customXml" Target="../ink/ink356.xml"/><Relationship Id="rId3" Type="http://schemas.openxmlformats.org/officeDocument/2006/relationships/image" Target="../media/image302.png"/><Relationship Id="rId29" Type="http://schemas.openxmlformats.org/officeDocument/2006/relationships/image" Target="../media/image403.png"/><Relationship Id="rId28" Type="http://schemas.openxmlformats.org/officeDocument/2006/relationships/customXml" Target="../ink/ink355.xml"/><Relationship Id="rId27" Type="http://schemas.openxmlformats.org/officeDocument/2006/relationships/image" Target="../media/image402.png"/><Relationship Id="rId26" Type="http://schemas.openxmlformats.org/officeDocument/2006/relationships/customXml" Target="../ink/ink354.xml"/><Relationship Id="rId25" Type="http://schemas.openxmlformats.org/officeDocument/2006/relationships/image" Target="../media/image401.png"/><Relationship Id="rId24" Type="http://schemas.openxmlformats.org/officeDocument/2006/relationships/customXml" Target="../ink/ink353.xml"/><Relationship Id="rId23" Type="http://schemas.openxmlformats.org/officeDocument/2006/relationships/image" Target="../media/image400.png"/><Relationship Id="rId22" Type="http://schemas.openxmlformats.org/officeDocument/2006/relationships/customXml" Target="../ink/ink352.xml"/><Relationship Id="rId21" Type="http://schemas.openxmlformats.org/officeDocument/2006/relationships/image" Target="../media/image399.png"/><Relationship Id="rId20" Type="http://schemas.openxmlformats.org/officeDocument/2006/relationships/customXml" Target="../ink/ink351.xml"/><Relationship Id="rId2" Type="http://schemas.openxmlformats.org/officeDocument/2006/relationships/image" Target="../media/image298.png"/><Relationship Id="rId19" Type="http://schemas.openxmlformats.org/officeDocument/2006/relationships/image" Target="../media/image398.png"/><Relationship Id="rId18" Type="http://schemas.openxmlformats.org/officeDocument/2006/relationships/customXml" Target="../ink/ink350.xml"/><Relationship Id="rId17" Type="http://schemas.openxmlformats.org/officeDocument/2006/relationships/image" Target="../media/image397.png"/><Relationship Id="rId16" Type="http://schemas.openxmlformats.org/officeDocument/2006/relationships/customXml" Target="../ink/ink349.xml"/><Relationship Id="rId15" Type="http://schemas.openxmlformats.org/officeDocument/2006/relationships/customXml" Target="../ink/ink348.xml"/><Relationship Id="rId14" Type="http://schemas.openxmlformats.org/officeDocument/2006/relationships/customXml" Target="../ink/ink347.xml"/><Relationship Id="rId13" Type="http://schemas.openxmlformats.org/officeDocument/2006/relationships/customXml" Target="../ink/ink346.xml"/><Relationship Id="rId12" Type="http://schemas.openxmlformats.org/officeDocument/2006/relationships/image" Target="../media/image396.png"/><Relationship Id="rId11" Type="http://schemas.openxmlformats.org/officeDocument/2006/relationships/customXml" Target="../ink/ink345.xml"/><Relationship Id="rId10" Type="http://schemas.openxmlformats.org/officeDocument/2006/relationships/image" Target="../media/image157.png"/><Relationship Id="rId1" Type="http://schemas.openxmlformats.org/officeDocument/2006/relationships/hyperlink" Target="https://youtu.be/dichIcUZfOw?si=ck_HKgD5V_JSV8CB" TargetMode="External"/></Relationships>
</file>

<file path=ppt/slides/_rels/slide27.xml.rels><?xml version="1.0" encoding="UTF-8" standalone="yes"?>
<Relationships xmlns="http://schemas.openxmlformats.org/package/2006/relationships"><Relationship Id="rId9" Type="http://schemas.openxmlformats.org/officeDocument/2006/relationships/customXml" Target="../ink/ink368.xml"/><Relationship Id="rId8" Type="http://schemas.openxmlformats.org/officeDocument/2006/relationships/image" Target="../media/image415.png"/><Relationship Id="rId7" Type="http://schemas.openxmlformats.org/officeDocument/2006/relationships/customXml" Target="../ink/ink367.xml"/><Relationship Id="rId6" Type="http://schemas.openxmlformats.org/officeDocument/2006/relationships/image" Target="../media/image414.png"/><Relationship Id="rId5" Type="http://schemas.openxmlformats.org/officeDocument/2006/relationships/customXml" Target="../ink/ink366.xml"/><Relationship Id="rId4" Type="http://schemas.openxmlformats.org/officeDocument/2006/relationships/image" Target="../media/image157.png"/><Relationship Id="rId3" Type="http://schemas.openxmlformats.org/officeDocument/2006/relationships/customXml" Target="../ink/ink365.xml"/><Relationship Id="rId2" Type="http://schemas.openxmlformats.org/officeDocument/2006/relationships/image" Target="../media/image413.png"/><Relationship Id="rId19" Type="http://schemas.openxmlformats.org/officeDocument/2006/relationships/slideLayout" Target="../slideLayouts/slideLayout13.xml"/><Relationship Id="rId18" Type="http://schemas.openxmlformats.org/officeDocument/2006/relationships/image" Target="../media/image420.png"/><Relationship Id="rId17" Type="http://schemas.openxmlformats.org/officeDocument/2006/relationships/customXml" Target="../ink/ink372.xml"/><Relationship Id="rId16" Type="http://schemas.openxmlformats.org/officeDocument/2006/relationships/image" Target="../media/image419.png"/><Relationship Id="rId15" Type="http://schemas.openxmlformats.org/officeDocument/2006/relationships/customXml" Target="../ink/ink371.xml"/><Relationship Id="rId14" Type="http://schemas.openxmlformats.org/officeDocument/2006/relationships/image" Target="../media/image418.png"/><Relationship Id="rId13" Type="http://schemas.openxmlformats.org/officeDocument/2006/relationships/customXml" Target="../ink/ink370.xml"/><Relationship Id="rId12" Type="http://schemas.openxmlformats.org/officeDocument/2006/relationships/image" Target="../media/image417.png"/><Relationship Id="rId11" Type="http://schemas.openxmlformats.org/officeDocument/2006/relationships/customXml" Target="../ink/ink369.xml"/><Relationship Id="rId10" Type="http://schemas.openxmlformats.org/officeDocument/2006/relationships/image" Target="../media/image416.png"/><Relationship Id="rId1" Type="http://schemas.openxmlformats.org/officeDocument/2006/relationships/hyperlink" Target="https://youtu.be/dichIcUZfOw?si=ck_HKgD5V_JSV8CB" TargetMode="External"/></Relationships>
</file>

<file path=ppt/slides/_rels/slide28.xml.rels><?xml version="1.0" encoding="UTF-8" standalone="yes"?>
<Relationships xmlns="http://schemas.openxmlformats.org/package/2006/relationships"><Relationship Id="rId9" Type="http://schemas.openxmlformats.org/officeDocument/2006/relationships/customXml" Target="../ink/ink375.xml"/><Relationship Id="rId8" Type="http://schemas.openxmlformats.org/officeDocument/2006/relationships/image" Target="../media/image424.png"/><Relationship Id="rId7" Type="http://schemas.openxmlformats.org/officeDocument/2006/relationships/customXml" Target="../ink/ink374.xml"/><Relationship Id="rId6" Type="http://schemas.openxmlformats.org/officeDocument/2006/relationships/image" Target="../media/image423.png"/><Relationship Id="rId5" Type="http://schemas.openxmlformats.org/officeDocument/2006/relationships/customXml" Target="../ink/ink373.xml"/><Relationship Id="rId4" Type="http://schemas.openxmlformats.org/officeDocument/2006/relationships/image" Target="../media/image422.png"/><Relationship Id="rId3" Type="http://schemas.openxmlformats.org/officeDocument/2006/relationships/image" Target="../media/image421.png"/><Relationship Id="rId27" Type="http://schemas.openxmlformats.org/officeDocument/2006/relationships/slideLayout" Target="../slideLayouts/slideLayout13.xml"/><Relationship Id="rId26" Type="http://schemas.openxmlformats.org/officeDocument/2006/relationships/image" Target="../media/image433.png"/><Relationship Id="rId25" Type="http://schemas.openxmlformats.org/officeDocument/2006/relationships/customXml" Target="../ink/ink383.xml"/><Relationship Id="rId24" Type="http://schemas.openxmlformats.org/officeDocument/2006/relationships/image" Target="../media/image432.png"/><Relationship Id="rId23" Type="http://schemas.openxmlformats.org/officeDocument/2006/relationships/customXml" Target="../ink/ink382.xml"/><Relationship Id="rId22" Type="http://schemas.openxmlformats.org/officeDocument/2006/relationships/image" Target="../media/image431.png"/><Relationship Id="rId21" Type="http://schemas.openxmlformats.org/officeDocument/2006/relationships/customXml" Target="../ink/ink381.xml"/><Relationship Id="rId20" Type="http://schemas.openxmlformats.org/officeDocument/2006/relationships/image" Target="../media/image430.png"/><Relationship Id="rId2" Type="http://schemas.openxmlformats.org/officeDocument/2006/relationships/image" Target="../media/image298.png"/><Relationship Id="rId19" Type="http://schemas.openxmlformats.org/officeDocument/2006/relationships/customXml" Target="../ink/ink380.xml"/><Relationship Id="rId18" Type="http://schemas.openxmlformats.org/officeDocument/2006/relationships/image" Target="../media/image429.png"/><Relationship Id="rId17" Type="http://schemas.openxmlformats.org/officeDocument/2006/relationships/customXml" Target="../ink/ink379.xml"/><Relationship Id="rId16" Type="http://schemas.openxmlformats.org/officeDocument/2006/relationships/image" Target="../media/image428.png"/><Relationship Id="rId15" Type="http://schemas.openxmlformats.org/officeDocument/2006/relationships/customXml" Target="../ink/ink378.xml"/><Relationship Id="rId14" Type="http://schemas.openxmlformats.org/officeDocument/2006/relationships/image" Target="../media/image427.png"/><Relationship Id="rId13" Type="http://schemas.openxmlformats.org/officeDocument/2006/relationships/customXml" Target="../ink/ink377.xml"/><Relationship Id="rId12" Type="http://schemas.openxmlformats.org/officeDocument/2006/relationships/image" Target="../media/image426.png"/><Relationship Id="rId11" Type="http://schemas.openxmlformats.org/officeDocument/2006/relationships/customXml" Target="../ink/ink376.xml"/><Relationship Id="rId10" Type="http://schemas.openxmlformats.org/officeDocument/2006/relationships/image" Target="../media/image425.png"/><Relationship Id="rId1" Type="http://schemas.openxmlformats.org/officeDocument/2006/relationships/hyperlink" Target="https://youtu.be/dichIcUZfOw?si=ck_HKgD5V_JSV8CB"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4.png"/><Relationship Id="rId1" Type="http://schemas.openxmlformats.org/officeDocument/2006/relationships/hyperlink" Target="https://youtu.be/dichIcUZfOw?si=ck_HKgD5V_JSV8CB" TargetMode="External"/></Relationships>
</file>

<file path=ppt/slides/_rels/slide3.xml.rels><?xml version="1.0" encoding="UTF-8" standalone="yes"?>
<Relationships xmlns="http://schemas.openxmlformats.org/package/2006/relationships"><Relationship Id="rId99" Type="http://schemas.openxmlformats.org/officeDocument/2006/relationships/customXml" Target="../ink/ink49.xml"/><Relationship Id="rId98" Type="http://schemas.openxmlformats.org/officeDocument/2006/relationships/image" Target="../media/image69.png"/><Relationship Id="rId97" Type="http://schemas.openxmlformats.org/officeDocument/2006/relationships/customXml" Target="../ink/ink48.xml"/><Relationship Id="rId96" Type="http://schemas.openxmlformats.org/officeDocument/2006/relationships/image" Target="../media/image68.png"/><Relationship Id="rId95" Type="http://schemas.openxmlformats.org/officeDocument/2006/relationships/customXml" Target="../ink/ink47.xml"/><Relationship Id="rId94" Type="http://schemas.openxmlformats.org/officeDocument/2006/relationships/image" Target="../media/image67.png"/><Relationship Id="rId93" Type="http://schemas.openxmlformats.org/officeDocument/2006/relationships/customXml" Target="../ink/ink46.xml"/><Relationship Id="rId92" Type="http://schemas.openxmlformats.org/officeDocument/2006/relationships/image" Target="../media/image66.png"/><Relationship Id="rId91" Type="http://schemas.openxmlformats.org/officeDocument/2006/relationships/customXml" Target="../ink/ink45.xml"/><Relationship Id="rId90" Type="http://schemas.openxmlformats.org/officeDocument/2006/relationships/image" Target="../media/image65.png"/><Relationship Id="rId9" Type="http://schemas.openxmlformats.org/officeDocument/2006/relationships/customXml" Target="../ink/ink4.xml"/><Relationship Id="rId89" Type="http://schemas.openxmlformats.org/officeDocument/2006/relationships/customXml" Target="../ink/ink44.xml"/><Relationship Id="rId88" Type="http://schemas.openxmlformats.org/officeDocument/2006/relationships/image" Target="../media/image64.png"/><Relationship Id="rId87" Type="http://schemas.openxmlformats.org/officeDocument/2006/relationships/customXml" Target="../ink/ink43.xml"/><Relationship Id="rId86" Type="http://schemas.openxmlformats.org/officeDocument/2006/relationships/image" Target="../media/image63.png"/><Relationship Id="rId85" Type="http://schemas.openxmlformats.org/officeDocument/2006/relationships/customXml" Target="../ink/ink42.xml"/><Relationship Id="rId84" Type="http://schemas.openxmlformats.org/officeDocument/2006/relationships/image" Target="../media/image62.png"/><Relationship Id="rId83" Type="http://schemas.openxmlformats.org/officeDocument/2006/relationships/customXml" Target="../ink/ink41.xml"/><Relationship Id="rId82" Type="http://schemas.openxmlformats.org/officeDocument/2006/relationships/image" Target="../media/image61.png"/><Relationship Id="rId81" Type="http://schemas.openxmlformats.org/officeDocument/2006/relationships/customXml" Target="../ink/ink40.xml"/><Relationship Id="rId80" Type="http://schemas.openxmlformats.org/officeDocument/2006/relationships/image" Target="../media/image60.png"/><Relationship Id="rId8" Type="http://schemas.openxmlformats.org/officeDocument/2006/relationships/image" Target="../media/image24.png"/><Relationship Id="rId79" Type="http://schemas.openxmlformats.org/officeDocument/2006/relationships/customXml" Target="../ink/ink39.xml"/><Relationship Id="rId78" Type="http://schemas.openxmlformats.org/officeDocument/2006/relationships/image" Target="../media/image59.png"/><Relationship Id="rId77" Type="http://schemas.openxmlformats.org/officeDocument/2006/relationships/customXml" Target="../ink/ink38.xml"/><Relationship Id="rId76" Type="http://schemas.openxmlformats.org/officeDocument/2006/relationships/image" Target="../media/image58.png"/><Relationship Id="rId75" Type="http://schemas.openxmlformats.org/officeDocument/2006/relationships/customXml" Target="../ink/ink37.xml"/><Relationship Id="rId74" Type="http://schemas.openxmlformats.org/officeDocument/2006/relationships/image" Target="../media/image57.png"/><Relationship Id="rId73" Type="http://schemas.openxmlformats.org/officeDocument/2006/relationships/customXml" Target="../ink/ink36.xml"/><Relationship Id="rId72" Type="http://schemas.openxmlformats.org/officeDocument/2006/relationships/image" Target="../media/image56.png"/><Relationship Id="rId71" Type="http://schemas.openxmlformats.org/officeDocument/2006/relationships/customXml" Target="../ink/ink35.xml"/><Relationship Id="rId70" Type="http://schemas.openxmlformats.org/officeDocument/2006/relationships/image" Target="../media/image55.png"/><Relationship Id="rId7" Type="http://schemas.openxmlformats.org/officeDocument/2006/relationships/customXml" Target="../ink/ink3.xml"/><Relationship Id="rId69" Type="http://schemas.openxmlformats.org/officeDocument/2006/relationships/customXml" Target="../ink/ink34.xml"/><Relationship Id="rId68" Type="http://schemas.openxmlformats.org/officeDocument/2006/relationships/image" Target="../media/image54.png"/><Relationship Id="rId67" Type="http://schemas.openxmlformats.org/officeDocument/2006/relationships/customXml" Target="../ink/ink33.xml"/><Relationship Id="rId66" Type="http://schemas.openxmlformats.org/officeDocument/2006/relationships/image" Target="../media/image53.png"/><Relationship Id="rId65" Type="http://schemas.openxmlformats.org/officeDocument/2006/relationships/customXml" Target="../ink/ink32.xml"/><Relationship Id="rId64" Type="http://schemas.openxmlformats.org/officeDocument/2006/relationships/image" Target="../media/image52.png"/><Relationship Id="rId63" Type="http://schemas.openxmlformats.org/officeDocument/2006/relationships/customXml" Target="../ink/ink31.xml"/><Relationship Id="rId62" Type="http://schemas.openxmlformats.org/officeDocument/2006/relationships/image" Target="../media/image51.png"/><Relationship Id="rId61" Type="http://schemas.openxmlformats.org/officeDocument/2006/relationships/customXml" Target="../ink/ink30.xml"/><Relationship Id="rId60" Type="http://schemas.openxmlformats.org/officeDocument/2006/relationships/image" Target="../media/image50.png"/><Relationship Id="rId6" Type="http://schemas.openxmlformats.org/officeDocument/2006/relationships/image" Target="../media/image23.png"/><Relationship Id="rId59" Type="http://schemas.openxmlformats.org/officeDocument/2006/relationships/customXml" Target="../ink/ink29.xml"/><Relationship Id="rId58" Type="http://schemas.openxmlformats.org/officeDocument/2006/relationships/image" Target="../media/image49.png"/><Relationship Id="rId57" Type="http://schemas.openxmlformats.org/officeDocument/2006/relationships/customXml" Target="../ink/ink28.xml"/><Relationship Id="rId56" Type="http://schemas.openxmlformats.org/officeDocument/2006/relationships/image" Target="../media/image48.png"/><Relationship Id="rId55" Type="http://schemas.openxmlformats.org/officeDocument/2006/relationships/customXml" Target="../ink/ink27.xml"/><Relationship Id="rId54" Type="http://schemas.openxmlformats.org/officeDocument/2006/relationships/image" Target="../media/image47.png"/><Relationship Id="rId53" Type="http://schemas.openxmlformats.org/officeDocument/2006/relationships/customXml" Target="../ink/ink26.xml"/><Relationship Id="rId52" Type="http://schemas.openxmlformats.org/officeDocument/2006/relationships/image" Target="../media/image46.png"/><Relationship Id="rId51" Type="http://schemas.openxmlformats.org/officeDocument/2006/relationships/customXml" Target="../ink/ink25.xml"/><Relationship Id="rId50" Type="http://schemas.openxmlformats.org/officeDocument/2006/relationships/image" Target="../media/image45.png"/><Relationship Id="rId5" Type="http://schemas.openxmlformats.org/officeDocument/2006/relationships/customXml" Target="../ink/ink2.xml"/><Relationship Id="rId49" Type="http://schemas.openxmlformats.org/officeDocument/2006/relationships/customXml" Target="../ink/ink24.xml"/><Relationship Id="rId48" Type="http://schemas.openxmlformats.org/officeDocument/2006/relationships/image" Target="../media/image44.png"/><Relationship Id="rId47" Type="http://schemas.openxmlformats.org/officeDocument/2006/relationships/customXml" Target="../ink/ink23.xml"/><Relationship Id="rId46" Type="http://schemas.openxmlformats.org/officeDocument/2006/relationships/image" Target="../media/image43.png"/><Relationship Id="rId45" Type="http://schemas.openxmlformats.org/officeDocument/2006/relationships/customXml" Target="../ink/ink22.xml"/><Relationship Id="rId44" Type="http://schemas.openxmlformats.org/officeDocument/2006/relationships/image" Target="../media/image42.png"/><Relationship Id="rId43" Type="http://schemas.openxmlformats.org/officeDocument/2006/relationships/customXml" Target="../ink/ink21.xml"/><Relationship Id="rId42" Type="http://schemas.openxmlformats.org/officeDocument/2006/relationships/image" Target="../media/image41.png"/><Relationship Id="rId41" Type="http://schemas.openxmlformats.org/officeDocument/2006/relationships/customXml" Target="../ink/ink20.xml"/><Relationship Id="rId40" Type="http://schemas.openxmlformats.org/officeDocument/2006/relationships/image" Target="../media/image40.png"/><Relationship Id="rId4" Type="http://schemas.openxmlformats.org/officeDocument/2006/relationships/image" Target="../media/image22.png"/><Relationship Id="rId39" Type="http://schemas.openxmlformats.org/officeDocument/2006/relationships/customXml" Target="../ink/ink19.xml"/><Relationship Id="rId38" Type="http://schemas.openxmlformats.org/officeDocument/2006/relationships/image" Target="../media/image39.png"/><Relationship Id="rId37" Type="http://schemas.openxmlformats.org/officeDocument/2006/relationships/customXml" Target="../ink/ink18.xml"/><Relationship Id="rId36" Type="http://schemas.openxmlformats.org/officeDocument/2006/relationships/image" Target="../media/image38.png"/><Relationship Id="rId35" Type="http://schemas.openxmlformats.org/officeDocument/2006/relationships/customXml" Target="../ink/ink17.xml"/><Relationship Id="rId34" Type="http://schemas.openxmlformats.org/officeDocument/2006/relationships/image" Target="../media/image37.png"/><Relationship Id="rId33" Type="http://schemas.openxmlformats.org/officeDocument/2006/relationships/customXml" Target="../ink/ink16.xml"/><Relationship Id="rId32" Type="http://schemas.openxmlformats.org/officeDocument/2006/relationships/image" Target="../media/image36.png"/><Relationship Id="rId31" Type="http://schemas.openxmlformats.org/officeDocument/2006/relationships/customXml" Target="../ink/ink15.xml"/><Relationship Id="rId30" Type="http://schemas.openxmlformats.org/officeDocument/2006/relationships/image" Target="../media/image35.png"/><Relationship Id="rId3" Type="http://schemas.openxmlformats.org/officeDocument/2006/relationships/customXml" Target="../ink/ink1.xml"/><Relationship Id="rId29" Type="http://schemas.openxmlformats.org/officeDocument/2006/relationships/customXml" Target="../ink/ink14.xml"/><Relationship Id="rId28" Type="http://schemas.openxmlformats.org/officeDocument/2006/relationships/image" Target="../media/image34.png"/><Relationship Id="rId27" Type="http://schemas.openxmlformats.org/officeDocument/2006/relationships/customXml" Target="../ink/ink13.xml"/><Relationship Id="rId26" Type="http://schemas.openxmlformats.org/officeDocument/2006/relationships/image" Target="../media/image33.png"/><Relationship Id="rId25" Type="http://schemas.openxmlformats.org/officeDocument/2006/relationships/customXml" Target="../ink/ink12.xml"/><Relationship Id="rId24" Type="http://schemas.openxmlformats.org/officeDocument/2006/relationships/image" Target="../media/image32.png"/><Relationship Id="rId23" Type="http://schemas.openxmlformats.org/officeDocument/2006/relationships/customXml" Target="../ink/ink11.xml"/><Relationship Id="rId22" Type="http://schemas.openxmlformats.org/officeDocument/2006/relationships/image" Target="../media/image31.png"/><Relationship Id="rId21" Type="http://schemas.openxmlformats.org/officeDocument/2006/relationships/customXml" Target="../ink/ink10.xml"/><Relationship Id="rId20" Type="http://schemas.openxmlformats.org/officeDocument/2006/relationships/image" Target="../media/image30.png"/><Relationship Id="rId2" Type="http://schemas.openxmlformats.org/officeDocument/2006/relationships/image" Target="../media/image21.png"/><Relationship Id="rId19" Type="http://schemas.openxmlformats.org/officeDocument/2006/relationships/customXml" Target="../ink/ink9.xml"/><Relationship Id="rId181" Type="http://schemas.openxmlformats.org/officeDocument/2006/relationships/slideLayout" Target="../slideLayouts/slideLayout13.xml"/><Relationship Id="rId180" Type="http://schemas.openxmlformats.org/officeDocument/2006/relationships/image" Target="../media/image110.png"/><Relationship Id="rId18" Type="http://schemas.openxmlformats.org/officeDocument/2006/relationships/image" Target="../media/image29.png"/><Relationship Id="rId179" Type="http://schemas.openxmlformats.org/officeDocument/2006/relationships/customXml" Target="../ink/ink89.xml"/><Relationship Id="rId178" Type="http://schemas.openxmlformats.org/officeDocument/2006/relationships/image" Target="../media/image109.png"/><Relationship Id="rId177" Type="http://schemas.openxmlformats.org/officeDocument/2006/relationships/customXml" Target="../ink/ink88.xml"/><Relationship Id="rId176" Type="http://schemas.openxmlformats.org/officeDocument/2006/relationships/image" Target="../media/image108.png"/><Relationship Id="rId175" Type="http://schemas.openxmlformats.org/officeDocument/2006/relationships/customXml" Target="../ink/ink87.xml"/><Relationship Id="rId174" Type="http://schemas.openxmlformats.org/officeDocument/2006/relationships/image" Target="../media/image107.png"/><Relationship Id="rId173" Type="http://schemas.openxmlformats.org/officeDocument/2006/relationships/customXml" Target="../ink/ink86.xml"/><Relationship Id="rId172" Type="http://schemas.openxmlformats.org/officeDocument/2006/relationships/image" Target="../media/image106.png"/><Relationship Id="rId171" Type="http://schemas.openxmlformats.org/officeDocument/2006/relationships/customXml" Target="../ink/ink85.xml"/><Relationship Id="rId170" Type="http://schemas.openxmlformats.org/officeDocument/2006/relationships/image" Target="../media/image105.png"/><Relationship Id="rId17" Type="http://schemas.openxmlformats.org/officeDocument/2006/relationships/customXml" Target="../ink/ink8.xml"/><Relationship Id="rId169" Type="http://schemas.openxmlformats.org/officeDocument/2006/relationships/customXml" Target="../ink/ink84.xml"/><Relationship Id="rId168" Type="http://schemas.openxmlformats.org/officeDocument/2006/relationships/image" Target="../media/image104.png"/><Relationship Id="rId167" Type="http://schemas.openxmlformats.org/officeDocument/2006/relationships/customXml" Target="../ink/ink83.xml"/><Relationship Id="rId166" Type="http://schemas.openxmlformats.org/officeDocument/2006/relationships/image" Target="../media/image103.png"/><Relationship Id="rId165" Type="http://schemas.openxmlformats.org/officeDocument/2006/relationships/customXml" Target="../ink/ink82.xml"/><Relationship Id="rId164" Type="http://schemas.openxmlformats.org/officeDocument/2006/relationships/image" Target="../media/image102.png"/><Relationship Id="rId163" Type="http://schemas.openxmlformats.org/officeDocument/2006/relationships/customXml" Target="../ink/ink81.xml"/><Relationship Id="rId162" Type="http://schemas.openxmlformats.org/officeDocument/2006/relationships/image" Target="../media/image101.png"/><Relationship Id="rId161" Type="http://schemas.openxmlformats.org/officeDocument/2006/relationships/customXml" Target="../ink/ink80.xml"/><Relationship Id="rId160" Type="http://schemas.openxmlformats.org/officeDocument/2006/relationships/image" Target="../media/image100.png"/><Relationship Id="rId16" Type="http://schemas.openxmlformats.org/officeDocument/2006/relationships/image" Target="../media/image28.png"/><Relationship Id="rId159" Type="http://schemas.openxmlformats.org/officeDocument/2006/relationships/customXml" Target="../ink/ink79.xml"/><Relationship Id="rId158" Type="http://schemas.openxmlformats.org/officeDocument/2006/relationships/image" Target="../media/image99.png"/><Relationship Id="rId157" Type="http://schemas.openxmlformats.org/officeDocument/2006/relationships/customXml" Target="../ink/ink78.xml"/><Relationship Id="rId156" Type="http://schemas.openxmlformats.org/officeDocument/2006/relationships/image" Target="../media/image98.png"/><Relationship Id="rId155" Type="http://schemas.openxmlformats.org/officeDocument/2006/relationships/customXml" Target="../ink/ink77.xml"/><Relationship Id="rId154" Type="http://schemas.openxmlformats.org/officeDocument/2006/relationships/image" Target="../media/image97.png"/><Relationship Id="rId153" Type="http://schemas.openxmlformats.org/officeDocument/2006/relationships/customXml" Target="../ink/ink76.xml"/><Relationship Id="rId152" Type="http://schemas.openxmlformats.org/officeDocument/2006/relationships/image" Target="../media/image96.png"/><Relationship Id="rId151" Type="http://schemas.openxmlformats.org/officeDocument/2006/relationships/customXml" Target="../ink/ink75.xml"/><Relationship Id="rId150" Type="http://schemas.openxmlformats.org/officeDocument/2006/relationships/image" Target="../media/image95.png"/><Relationship Id="rId15" Type="http://schemas.openxmlformats.org/officeDocument/2006/relationships/customXml" Target="../ink/ink7.xml"/><Relationship Id="rId149" Type="http://schemas.openxmlformats.org/officeDocument/2006/relationships/customXml" Target="../ink/ink74.xml"/><Relationship Id="rId148" Type="http://schemas.openxmlformats.org/officeDocument/2006/relationships/image" Target="../media/image94.png"/><Relationship Id="rId147" Type="http://schemas.openxmlformats.org/officeDocument/2006/relationships/customXml" Target="../ink/ink73.xml"/><Relationship Id="rId146" Type="http://schemas.openxmlformats.org/officeDocument/2006/relationships/image" Target="../media/image93.png"/><Relationship Id="rId145" Type="http://schemas.openxmlformats.org/officeDocument/2006/relationships/customXml" Target="../ink/ink72.xml"/><Relationship Id="rId144" Type="http://schemas.openxmlformats.org/officeDocument/2006/relationships/image" Target="../media/image92.png"/><Relationship Id="rId143" Type="http://schemas.openxmlformats.org/officeDocument/2006/relationships/customXml" Target="../ink/ink71.xml"/><Relationship Id="rId142" Type="http://schemas.openxmlformats.org/officeDocument/2006/relationships/image" Target="../media/image91.png"/><Relationship Id="rId141" Type="http://schemas.openxmlformats.org/officeDocument/2006/relationships/customXml" Target="../ink/ink70.xml"/><Relationship Id="rId140" Type="http://schemas.openxmlformats.org/officeDocument/2006/relationships/image" Target="../media/image90.png"/><Relationship Id="rId14" Type="http://schemas.openxmlformats.org/officeDocument/2006/relationships/image" Target="../media/image27.png"/><Relationship Id="rId139" Type="http://schemas.openxmlformats.org/officeDocument/2006/relationships/customXml" Target="../ink/ink69.xml"/><Relationship Id="rId138" Type="http://schemas.openxmlformats.org/officeDocument/2006/relationships/image" Target="../media/image89.png"/><Relationship Id="rId137" Type="http://schemas.openxmlformats.org/officeDocument/2006/relationships/customXml" Target="../ink/ink68.xml"/><Relationship Id="rId136" Type="http://schemas.openxmlformats.org/officeDocument/2006/relationships/image" Target="../media/image88.png"/><Relationship Id="rId135" Type="http://schemas.openxmlformats.org/officeDocument/2006/relationships/customXml" Target="../ink/ink67.xml"/><Relationship Id="rId134" Type="http://schemas.openxmlformats.org/officeDocument/2006/relationships/image" Target="../media/image87.png"/><Relationship Id="rId133" Type="http://schemas.openxmlformats.org/officeDocument/2006/relationships/customXml" Target="../ink/ink66.xml"/><Relationship Id="rId132" Type="http://schemas.openxmlformats.org/officeDocument/2006/relationships/image" Target="../media/image86.png"/><Relationship Id="rId131" Type="http://schemas.openxmlformats.org/officeDocument/2006/relationships/customXml" Target="../ink/ink65.xml"/><Relationship Id="rId130" Type="http://schemas.openxmlformats.org/officeDocument/2006/relationships/image" Target="../media/image85.png"/><Relationship Id="rId13" Type="http://schemas.openxmlformats.org/officeDocument/2006/relationships/customXml" Target="../ink/ink6.xml"/><Relationship Id="rId129" Type="http://schemas.openxmlformats.org/officeDocument/2006/relationships/customXml" Target="../ink/ink64.xml"/><Relationship Id="rId128" Type="http://schemas.openxmlformats.org/officeDocument/2006/relationships/image" Target="../media/image84.png"/><Relationship Id="rId127" Type="http://schemas.openxmlformats.org/officeDocument/2006/relationships/customXml" Target="../ink/ink63.xml"/><Relationship Id="rId126" Type="http://schemas.openxmlformats.org/officeDocument/2006/relationships/image" Target="../media/image83.png"/><Relationship Id="rId125" Type="http://schemas.openxmlformats.org/officeDocument/2006/relationships/customXml" Target="../ink/ink62.xml"/><Relationship Id="rId124" Type="http://schemas.openxmlformats.org/officeDocument/2006/relationships/image" Target="../media/image82.png"/><Relationship Id="rId123" Type="http://schemas.openxmlformats.org/officeDocument/2006/relationships/customXml" Target="../ink/ink61.xml"/><Relationship Id="rId122" Type="http://schemas.openxmlformats.org/officeDocument/2006/relationships/image" Target="../media/image81.png"/><Relationship Id="rId121" Type="http://schemas.openxmlformats.org/officeDocument/2006/relationships/customXml" Target="../ink/ink60.xml"/><Relationship Id="rId120" Type="http://schemas.openxmlformats.org/officeDocument/2006/relationships/image" Target="../media/image80.png"/><Relationship Id="rId12" Type="http://schemas.openxmlformats.org/officeDocument/2006/relationships/image" Target="../media/image26.png"/><Relationship Id="rId119" Type="http://schemas.openxmlformats.org/officeDocument/2006/relationships/customXml" Target="../ink/ink59.xml"/><Relationship Id="rId118" Type="http://schemas.openxmlformats.org/officeDocument/2006/relationships/image" Target="../media/image79.png"/><Relationship Id="rId117" Type="http://schemas.openxmlformats.org/officeDocument/2006/relationships/customXml" Target="../ink/ink58.xml"/><Relationship Id="rId116" Type="http://schemas.openxmlformats.org/officeDocument/2006/relationships/image" Target="../media/image78.png"/><Relationship Id="rId115" Type="http://schemas.openxmlformats.org/officeDocument/2006/relationships/customXml" Target="../ink/ink57.xml"/><Relationship Id="rId114" Type="http://schemas.openxmlformats.org/officeDocument/2006/relationships/image" Target="../media/image77.png"/><Relationship Id="rId113" Type="http://schemas.openxmlformats.org/officeDocument/2006/relationships/customXml" Target="../ink/ink56.xml"/><Relationship Id="rId112" Type="http://schemas.openxmlformats.org/officeDocument/2006/relationships/image" Target="../media/image76.png"/><Relationship Id="rId111" Type="http://schemas.openxmlformats.org/officeDocument/2006/relationships/customXml" Target="../ink/ink55.xml"/><Relationship Id="rId110" Type="http://schemas.openxmlformats.org/officeDocument/2006/relationships/image" Target="../media/image75.png"/><Relationship Id="rId11" Type="http://schemas.openxmlformats.org/officeDocument/2006/relationships/customXml" Target="../ink/ink5.xml"/><Relationship Id="rId109" Type="http://schemas.openxmlformats.org/officeDocument/2006/relationships/customXml" Target="../ink/ink54.xml"/><Relationship Id="rId108" Type="http://schemas.openxmlformats.org/officeDocument/2006/relationships/image" Target="../media/image74.png"/><Relationship Id="rId107" Type="http://schemas.openxmlformats.org/officeDocument/2006/relationships/customXml" Target="../ink/ink53.xml"/><Relationship Id="rId106" Type="http://schemas.openxmlformats.org/officeDocument/2006/relationships/image" Target="../media/image73.png"/><Relationship Id="rId105" Type="http://schemas.openxmlformats.org/officeDocument/2006/relationships/customXml" Target="../ink/ink52.xml"/><Relationship Id="rId104" Type="http://schemas.openxmlformats.org/officeDocument/2006/relationships/image" Target="../media/image72.png"/><Relationship Id="rId103" Type="http://schemas.openxmlformats.org/officeDocument/2006/relationships/customXml" Target="../ink/ink51.xml"/><Relationship Id="rId102" Type="http://schemas.openxmlformats.org/officeDocument/2006/relationships/image" Target="../media/image71.png"/><Relationship Id="rId101" Type="http://schemas.openxmlformats.org/officeDocument/2006/relationships/customXml" Target="../ink/ink50.xml"/><Relationship Id="rId100" Type="http://schemas.openxmlformats.org/officeDocument/2006/relationships/image" Target="../media/image70.png"/><Relationship Id="rId10" Type="http://schemas.openxmlformats.org/officeDocument/2006/relationships/image" Target="../media/image25.png"/><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5.png"/><Relationship Id="rId1" Type="http://schemas.openxmlformats.org/officeDocument/2006/relationships/hyperlink" Target="https://youtu.be/dichIcUZfOw?si=ck_HKgD5V_JSV8CB"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chat.deepseek.com/"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mailto:a.kornaev@innopolis.ru" TargetMode="External"/><Relationship Id="rId1" Type="http://schemas.openxmlformats.org/officeDocument/2006/relationships/image" Target="../media/image4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99" Type="http://schemas.openxmlformats.org/officeDocument/2006/relationships/image" Target="../media/image159.png"/><Relationship Id="rId98" Type="http://schemas.openxmlformats.org/officeDocument/2006/relationships/customXml" Target="../ink/ink137.xml"/><Relationship Id="rId97" Type="http://schemas.openxmlformats.org/officeDocument/2006/relationships/customXml" Target="../ink/ink136.xml"/><Relationship Id="rId96" Type="http://schemas.openxmlformats.org/officeDocument/2006/relationships/image" Target="../media/image158.png"/><Relationship Id="rId95" Type="http://schemas.openxmlformats.org/officeDocument/2006/relationships/customXml" Target="../ink/ink135.xml"/><Relationship Id="rId94" Type="http://schemas.openxmlformats.org/officeDocument/2006/relationships/image" Target="../media/image157.png"/><Relationship Id="rId93" Type="http://schemas.openxmlformats.org/officeDocument/2006/relationships/customXml" Target="../ink/ink134.xml"/><Relationship Id="rId92" Type="http://schemas.openxmlformats.org/officeDocument/2006/relationships/image" Target="../media/image156.png"/><Relationship Id="rId91" Type="http://schemas.openxmlformats.org/officeDocument/2006/relationships/customXml" Target="../ink/ink133.xml"/><Relationship Id="rId90" Type="http://schemas.openxmlformats.org/officeDocument/2006/relationships/image" Target="../media/image155.png"/><Relationship Id="rId9" Type="http://schemas.openxmlformats.org/officeDocument/2006/relationships/customXml" Target="../ink/ink92.xml"/><Relationship Id="rId89" Type="http://schemas.openxmlformats.org/officeDocument/2006/relationships/customXml" Target="../ink/ink132.xml"/><Relationship Id="rId88" Type="http://schemas.openxmlformats.org/officeDocument/2006/relationships/image" Target="../media/image154.png"/><Relationship Id="rId87" Type="http://schemas.openxmlformats.org/officeDocument/2006/relationships/customXml" Target="../ink/ink131.xml"/><Relationship Id="rId86" Type="http://schemas.openxmlformats.org/officeDocument/2006/relationships/image" Target="../media/image153.png"/><Relationship Id="rId85" Type="http://schemas.openxmlformats.org/officeDocument/2006/relationships/customXml" Target="../ink/ink130.xml"/><Relationship Id="rId84" Type="http://schemas.openxmlformats.org/officeDocument/2006/relationships/image" Target="../media/image152.png"/><Relationship Id="rId83" Type="http://schemas.openxmlformats.org/officeDocument/2006/relationships/customXml" Target="../ink/ink129.xml"/><Relationship Id="rId82" Type="http://schemas.openxmlformats.org/officeDocument/2006/relationships/image" Target="../media/image151.png"/><Relationship Id="rId81" Type="http://schemas.openxmlformats.org/officeDocument/2006/relationships/customXml" Target="../ink/ink128.xml"/><Relationship Id="rId80" Type="http://schemas.openxmlformats.org/officeDocument/2006/relationships/image" Target="../media/image150.png"/><Relationship Id="rId8" Type="http://schemas.openxmlformats.org/officeDocument/2006/relationships/image" Target="../media/image114.png"/><Relationship Id="rId79" Type="http://schemas.openxmlformats.org/officeDocument/2006/relationships/customXml" Target="../ink/ink127.xml"/><Relationship Id="rId78" Type="http://schemas.openxmlformats.org/officeDocument/2006/relationships/image" Target="../media/image149.png"/><Relationship Id="rId77" Type="http://schemas.openxmlformats.org/officeDocument/2006/relationships/customXml" Target="../ink/ink126.xml"/><Relationship Id="rId76" Type="http://schemas.openxmlformats.org/officeDocument/2006/relationships/image" Target="../media/image148.png"/><Relationship Id="rId75" Type="http://schemas.openxmlformats.org/officeDocument/2006/relationships/customXml" Target="../ink/ink125.xml"/><Relationship Id="rId74" Type="http://schemas.openxmlformats.org/officeDocument/2006/relationships/image" Target="../media/image147.png"/><Relationship Id="rId73" Type="http://schemas.openxmlformats.org/officeDocument/2006/relationships/customXml" Target="../ink/ink124.xml"/><Relationship Id="rId72" Type="http://schemas.openxmlformats.org/officeDocument/2006/relationships/image" Target="../media/image146.png"/><Relationship Id="rId71" Type="http://schemas.openxmlformats.org/officeDocument/2006/relationships/customXml" Target="../ink/ink123.xml"/><Relationship Id="rId70" Type="http://schemas.openxmlformats.org/officeDocument/2006/relationships/image" Target="../media/image145.png"/><Relationship Id="rId7" Type="http://schemas.openxmlformats.org/officeDocument/2006/relationships/customXml" Target="../ink/ink91.xml"/><Relationship Id="rId69" Type="http://schemas.openxmlformats.org/officeDocument/2006/relationships/customXml" Target="../ink/ink122.xml"/><Relationship Id="rId68" Type="http://schemas.openxmlformats.org/officeDocument/2006/relationships/image" Target="../media/image144.png"/><Relationship Id="rId67" Type="http://schemas.openxmlformats.org/officeDocument/2006/relationships/customXml" Target="../ink/ink121.xml"/><Relationship Id="rId66" Type="http://schemas.openxmlformats.org/officeDocument/2006/relationships/image" Target="../media/image143.png"/><Relationship Id="rId65" Type="http://schemas.openxmlformats.org/officeDocument/2006/relationships/customXml" Target="../ink/ink120.xml"/><Relationship Id="rId64" Type="http://schemas.openxmlformats.org/officeDocument/2006/relationships/image" Target="../media/image142.png"/><Relationship Id="rId63" Type="http://schemas.openxmlformats.org/officeDocument/2006/relationships/customXml" Target="../ink/ink119.xml"/><Relationship Id="rId62" Type="http://schemas.openxmlformats.org/officeDocument/2006/relationships/image" Target="../media/image141.png"/><Relationship Id="rId61" Type="http://schemas.openxmlformats.org/officeDocument/2006/relationships/customXml" Target="../ink/ink118.xml"/><Relationship Id="rId60" Type="http://schemas.openxmlformats.org/officeDocument/2006/relationships/image" Target="../media/image140.png"/><Relationship Id="rId6" Type="http://schemas.openxmlformats.org/officeDocument/2006/relationships/image" Target="../media/image113.png"/><Relationship Id="rId59" Type="http://schemas.openxmlformats.org/officeDocument/2006/relationships/customXml" Target="../ink/ink117.xml"/><Relationship Id="rId58" Type="http://schemas.openxmlformats.org/officeDocument/2006/relationships/image" Target="../media/image139.png"/><Relationship Id="rId57" Type="http://schemas.openxmlformats.org/officeDocument/2006/relationships/customXml" Target="../ink/ink116.xml"/><Relationship Id="rId56" Type="http://schemas.openxmlformats.org/officeDocument/2006/relationships/image" Target="../media/image138.png"/><Relationship Id="rId55" Type="http://schemas.openxmlformats.org/officeDocument/2006/relationships/customXml" Target="../ink/ink115.xml"/><Relationship Id="rId54" Type="http://schemas.openxmlformats.org/officeDocument/2006/relationships/image" Target="../media/image137.png"/><Relationship Id="rId53" Type="http://schemas.openxmlformats.org/officeDocument/2006/relationships/customXml" Target="../ink/ink114.xml"/><Relationship Id="rId52" Type="http://schemas.openxmlformats.org/officeDocument/2006/relationships/image" Target="../media/image136.png"/><Relationship Id="rId51" Type="http://schemas.openxmlformats.org/officeDocument/2006/relationships/customXml" Target="../ink/ink113.xml"/><Relationship Id="rId50" Type="http://schemas.openxmlformats.org/officeDocument/2006/relationships/image" Target="../media/image135.png"/><Relationship Id="rId5" Type="http://schemas.openxmlformats.org/officeDocument/2006/relationships/customXml" Target="../ink/ink90.xml"/><Relationship Id="rId49" Type="http://schemas.openxmlformats.org/officeDocument/2006/relationships/customXml" Target="../ink/ink112.xml"/><Relationship Id="rId48" Type="http://schemas.openxmlformats.org/officeDocument/2006/relationships/image" Target="../media/image134.png"/><Relationship Id="rId47" Type="http://schemas.openxmlformats.org/officeDocument/2006/relationships/customXml" Target="../ink/ink111.xml"/><Relationship Id="rId46" Type="http://schemas.openxmlformats.org/officeDocument/2006/relationships/image" Target="../media/image133.png"/><Relationship Id="rId45" Type="http://schemas.openxmlformats.org/officeDocument/2006/relationships/customXml" Target="../ink/ink110.xml"/><Relationship Id="rId44" Type="http://schemas.openxmlformats.org/officeDocument/2006/relationships/image" Target="../media/image132.png"/><Relationship Id="rId43" Type="http://schemas.openxmlformats.org/officeDocument/2006/relationships/customXml" Target="../ink/ink109.xml"/><Relationship Id="rId42" Type="http://schemas.openxmlformats.org/officeDocument/2006/relationships/image" Target="../media/image131.png"/><Relationship Id="rId41" Type="http://schemas.openxmlformats.org/officeDocument/2006/relationships/customXml" Target="../ink/ink108.xml"/><Relationship Id="rId40" Type="http://schemas.openxmlformats.org/officeDocument/2006/relationships/image" Target="../media/image130.png"/><Relationship Id="rId4" Type="http://schemas.openxmlformats.org/officeDocument/2006/relationships/image" Target="../media/image20.png"/><Relationship Id="rId39" Type="http://schemas.openxmlformats.org/officeDocument/2006/relationships/customXml" Target="../ink/ink107.xml"/><Relationship Id="rId38" Type="http://schemas.openxmlformats.org/officeDocument/2006/relationships/image" Target="../media/image129.png"/><Relationship Id="rId37" Type="http://schemas.openxmlformats.org/officeDocument/2006/relationships/customXml" Target="../ink/ink106.xml"/><Relationship Id="rId36" Type="http://schemas.openxmlformats.org/officeDocument/2006/relationships/image" Target="../media/image128.png"/><Relationship Id="rId35" Type="http://schemas.openxmlformats.org/officeDocument/2006/relationships/customXml" Target="../ink/ink105.xml"/><Relationship Id="rId34" Type="http://schemas.openxmlformats.org/officeDocument/2006/relationships/image" Target="../media/image127.png"/><Relationship Id="rId33" Type="http://schemas.openxmlformats.org/officeDocument/2006/relationships/customXml" Target="../ink/ink104.xml"/><Relationship Id="rId32" Type="http://schemas.openxmlformats.org/officeDocument/2006/relationships/image" Target="../media/image126.png"/><Relationship Id="rId31" Type="http://schemas.openxmlformats.org/officeDocument/2006/relationships/customXml" Target="../ink/ink103.xml"/><Relationship Id="rId30" Type="http://schemas.openxmlformats.org/officeDocument/2006/relationships/image" Target="../media/image125.png"/><Relationship Id="rId3" Type="http://schemas.openxmlformats.org/officeDocument/2006/relationships/image" Target="../media/image112.png"/><Relationship Id="rId29" Type="http://schemas.openxmlformats.org/officeDocument/2006/relationships/customXml" Target="../ink/ink102.xml"/><Relationship Id="rId28" Type="http://schemas.openxmlformats.org/officeDocument/2006/relationships/image" Target="../media/image124.png"/><Relationship Id="rId27" Type="http://schemas.openxmlformats.org/officeDocument/2006/relationships/customXml" Target="../ink/ink101.xml"/><Relationship Id="rId26" Type="http://schemas.openxmlformats.org/officeDocument/2006/relationships/image" Target="../media/image123.png"/><Relationship Id="rId25" Type="http://schemas.openxmlformats.org/officeDocument/2006/relationships/customXml" Target="../ink/ink100.xml"/><Relationship Id="rId24" Type="http://schemas.openxmlformats.org/officeDocument/2006/relationships/image" Target="../media/image122.png"/><Relationship Id="rId23" Type="http://schemas.openxmlformats.org/officeDocument/2006/relationships/customXml" Target="../ink/ink99.xml"/><Relationship Id="rId22" Type="http://schemas.openxmlformats.org/officeDocument/2006/relationships/image" Target="../media/image121.png"/><Relationship Id="rId21" Type="http://schemas.openxmlformats.org/officeDocument/2006/relationships/customXml" Target="../ink/ink98.xml"/><Relationship Id="rId20" Type="http://schemas.openxmlformats.org/officeDocument/2006/relationships/image" Target="../media/image120.png"/><Relationship Id="rId2" Type="http://schemas.openxmlformats.org/officeDocument/2006/relationships/image" Target="../media/image21.png"/><Relationship Id="rId19" Type="http://schemas.openxmlformats.org/officeDocument/2006/relationships/customXml" Target="../ink/ink97.xml"/><Relationship Id="rId18" Type="http://schemas.openxmlformats.org/officeDocument/2006/relationships/image" Target="../media/image119.png"/><Relationship Id="rId17" Type="http://schemas.openxmlformats.org/officeDocument/2006/relationships/customXml" Target="../ink/ink96.xml"/><Relationship Id="rId16" Type="http://schemas.openxmlformats.org/officeDocument/2006/relationships/image" Target="../media/image118.png"/><Relationship Id="rId155" Type="http://schemas.openxmlformats.org/officeDocument/2006/relationships/slideLayout" Target="../slideLayouts/slideLayout13.xml"/><Relationship Id="rId154" Type="http://schemas.openxmlformats.org/officeDocument/2006/relationships/image" Target="../media/image185.png"/><Relationship Id="rId153" Type="http://schemas.openxmlformats.org/officeDocument/2006/relationships/customXml" Target="../ink/ink166.xml"/><Relationship Id="rId152" Type="http://schemas.openxmlformats.org/officeDocument/2006/relationships/image" Target="../media/image184.png"/><Relationship Id="rId151" Type="http://schemas.openxmlformats.org/officeDocument/2006/relationships/customXml" Target="../ink/ink165.xml"/><Relationship Id="rId150" Type="http://schemas.openxmlformats.org/officeDocument/2006/relationships/image" Target="../media/image183.png"/><Relationship Id="rId15" Type="http://schemas.openxmlformats.org/officeDocument/2006/relationships/customXml" Target="../ink/ink95.xml"/><Relationship Id="rId149" Type="http://schemas.openxmlformats.org/officeDocument/2006/relationships/customXml" Target="../ink/ink164.xml"/><Relationship Id="rId148" Type="http://schemas.openxmlformats.org/officeDocument/2006/relationships/image" Target="../media/image182.png"/><Relationship Id="rId147" Type="http://schemas.openxmlformats.org/officeDocument/2006/relationships/customXml" Target="../ink/ink163.xml"/><Relationship Id="rId146" Type="http://schemas.openxmlformats.org/officeDocument/2006/relationships/image" Target="../media/image181.png"/><Relationship Id="rId145" Type="http://schemas.openxmlformats.org/officeDocument/2006/relationships/customXml" Target="../ink/ink162.xml"/><Relationship Id="rId144" Type="http://schemas.openxmlformats.org/officeDocument/2006/relationships/image" Target="../media/image180.png"/><Relationship Id="rId143" Type="http://schemas.openxmlformats.org/officeDocument/2006/relationships/customXml" Target="../ink/ink161.xml"/><Relationship Id="rId142" Type="http://schemas.openxmlformats.org/officeDocument/2006/relationships/image" Target="../media/image179.png"/><Relationship Id="rId141" Type="http://schemas.openxmlformats.org/officeDocument/2006/relationships/customXml" Target="../ink/ink160.xml"/><Relationship Id="rId140" Type="http://schemas.openxmlformats.org/officeDocument/2006/relationships/image" Target="../media/image178.png"/><Relationship Id="rId14" Type="http://schemas.openxmlformats.org/officeDocument/2006/relationships/image" Target="../media/image117.png"/><Relationship Id="rId139" Type="http://schemas.openxmlformats.org/officeDocument/2006/relationships/customXml" Target="../ink/ink159.xml"/><Relationship Id="rId138" Type="http://schemas.openxmlformats.org/officeDocument/2006/relationships/image" Target="../media/image177.png"/><Relationship Id="rId137" Type="http://schemas.openxmlformats.org/officeDocument/2006/relationships/customXml" Target="../ink/ink158.xml"/><Relationship Id="rId136" Type="http://schemas.openxmlformats.org/officeDocument/2006/relationships/image" Target="../media/image176.png"/><Relationship Id="rId135" Type="http://schemas.openxmlformats.org/officeDocument/2006/relationships/customXml" Target="../ink/ink157.xml"/><Relationship Id="rId134" Type="http://schemas.openxmlformats.org/officeDocument/2006/relationships/image" Target="../media/image175.png"/><Relationship Id="rId133" Type="http://schemas.openxmlformats.org/officeDocument/2006/relationships/customXml" Target="../ink/ink156.xml"/><Relationship Id="rId132" Type="http://schemas.openxmlformats.org/officeDocument/2006/relationships/customXml" Target="../ink/ink155.xml"/><Relationship Id="rId131" Type="http://schemas.openxmlformats.org/officeDocument/2006/relationships/image" Target="../media/image174.png"/><Relationship Id="rId130" Type="http://schemas.openxmlformats.org/officeDocument/2006/relationships/customXml" Target="../ink/ink154.xml"/><Relationship Id="rId13" Type="http://schemas.openxmlformats.org/officeDocument/2006/relationships/customXml" Target="../ink/ink94.xml"/><Relationship Id="rId129" Type="http://schemas.openxmlformats.org/officeDocument/2006/relationships/image" Target="../media/image173.png"/><Relationship Id="rId128" Type="http://schemas.openxmlformats.org/officeDocument/2006/relationships/customXml" Target="../ink/ink153.xml"/><Relationship Id="rId127" Type="http://schemas.openxmlformats.org/officeDocument/2006/relationships/image" Target="../media/image172.png"/><Relationship Id="rId126" Type="http://schemas.openxmlformats.org/officeDocument/2006/relationships/customXml" Target="../ink/ink152.xml"/><Relationship Id="rId125" Type="http://schemas.openxmlformats.org/officeDocument/2006/relationships/image" Target="../media/image171.png"/><Relationship Id="rId124" Type="http://schemas.openxmlformats.org/officeDocument/2006/relationships/customXml" Target="../ink/ink151.xml"/><Relationship Id="rId123" Type="http://schemas.openxmlformats.org/officeDocument/2006/relationships/customXml" Target="../ink/ink150.xml"/><Relationship Id="rId122" Type="http://schemas.openxmlformats.org/officeDocument/2006/relationships/image" Target="../media/image170.png"/><Relationship Id="rId121" Type="http://schemas.openxmlformats.org/officeDocument/2006/relationships/customXml" Target="../ink/ink149.xml"/><Relationship Id="rId120" Type="http://schemas.openxmlformats.org/officeDocument/2006/relationships/image" Target="../media/image169.png"/><Relationship Id="rId12" Type="http://schemas.openxmlformats.org/officeDocument/2006/relationships/image" Target="../media/image116.png"/><Relationship Id="rId119" Type="http://schemas.openxmlformats.org/officeDocument/2006/relationships/customXml" Target="../ink/ink148.xml"/><Relationship Id="rId118" Type="http://schemas.openxmlformats.org/officeDocument/2006/relationships/image" Target="../media/image168.png"/><Relationship Id="rId117" Type="http://schemas.openxmlformats.org/officeDocument/2006/relationships/customXml" Target="../ink/ink147.xml"/><Relationship Id="rId116" Type="http://schemas.openxmlformats.org/officeDocument/2006/relationships/image" Target="../media/image167.png"/><Relationship Id="rId115" Type="http://schemas.openxmlformats.org/officeDocument/2006/relationships/customXml" Target="../ink/ink146.xml"/><Relationship Id="rId114" Type="http://schemas.openxmlformats.org/officeDocument/2006/relationships/image" Target="../media/image166.png"/><Relationship Id="rId113" Type="http://schemas.openxmlformats.org/officeDocument/2006/relationships/customXml" Target="../ink/ink145.xml"/><Relationship Id="rId112" Type="http://schemas.openxmlformats.org/officeDocument/2006/relationships/image" Target="../media/image165.png"/><Relationship Id="rId111" Type="http://schemas.openxmlformats.org/officeDocument/2006/relationships/customXml" Target="../ink/ink144.xml"/><Relationship Id="rId110" Type="http://schemas.openxmlformats.org/officeDocument/2006/relationships/image" Target="../media/image164.png"/><Relationship Id="rId11" Type="http://schemas.openxmlformats.org/officeDocument/2006/relationships/customXml" Target="../ink/ink93.xml"/><Relationship Id="rId109" Type="http://schemas.openxmlformats.org/officeDocument/2006/relationships/customXml" Target="../ink/ink143.xml"/><Relationship Id="rId108" Type="http://schemas.openxmlformats.org/officeDocument/2006/relationships/image" Target="../media/image163.png"/><Relationship Id="rId107" Type="http://schemas.openxmlformats.org/officeDocument/2006/relationships/customXml" Target="../ink/ink142.xml"/><Relationship Id="rId106" Type="http://schemas.openxmlformats.org/officeDocument/2006/relationships/image" Target="../media/image162.png"/><Relationship Id="rId105" Type="http://schemas.openxmlformats.org/officeDocument/2006/relationships/customXml" Target="../ink/ink141.xml"/><Relationship Id="rId104" Type="http://schemas.openxmlformats.org/officeDocument/2006/relationships/image" Target="../media/image161.png"/><Relationship Id="rId103" Type="http://schemas.openxmlformats.org/officeDocument/2006/relationships/customXml" Target="../ink/ink140.xml"/><Relationship Id="rId102" Type="http://schemas.openxmlformats.org/officeDocument/2006/relationships/image" Target="../media/image160.png"/><Relationship Id="rId101" Type="http://schemas.openxmlformats.org/officeDocument/2006/relationships/customXml" Target="../ink/ink139.xml"/><Relationship Id="rId100" Type="http://schemas.openxmlformats.org/officeDocument/2006/relationships/customXml" Target="../ink/ink138.xml"/><Relationship Id="rId10" Type="http://schemas.openxmlformats.org/officeDocument/2006/relationships/image" Target="../media/image115.png"/><Relationship Id="rId1" Type="http://schemas.openxmlformats.org/officeDocument/2006/relationships/image" Target="../media/image111.GIF"/></Relationships>
</file>

<file path=ppt/slides/_rels/slide5.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0" Type="http://schemas.openxmlformats.org/officeDocument/2006/relationships/slideLayout" Target="../slideLayouts/slideLayout13.xml"/><Relationship Id="rId1" Type="http://schemas.openxmlformats.org/officeDocument/2006/relationships/image" Target="../media/image186.png"/></Relationships>
</file>

<file path=ppt/slides/_rels/slide6.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6" Type="http://schemas.openxmlformats.org/officeDocument/2006/relationships/slideLayout" Target="../slideLayouts/slideLayout13.xml"/><Relationship Id="rId15" Type="http://schemas.openxmlformats.org/officeDocument/2006/relationships/image" Target="../media/image198.png"/><Relationship Id="rId14" Type="http://schemas.openxmlformats.org/officeDocument/2006/relationships/customXml" Target="../ink/ink167.xml"/><Relationship Id="rId13" Type="http://schemas.openxmlformats.org/officeDocument/2006/relationships/image" Target="../media/image197.png"/><Relationship Id="rId12" Type="http://schemas.openxmlformats.org/officeDocument/2006/relationships/image" Target="../media/image196.png"/><Relationship Id="rId11" Type="http://schemas.openxmlformats.org/officeDocument/2006/relationships/image" Target="../media/image195.png"/><Relationship Id="rId10" Type="http://schemas.openxmlformats.org/officeDocument/2006/relationships/image" Target="../media/image194.png"/><Relationship Id="rId1" Type="http://schemas.openxmlformats.org/officeDocument/2006/relationships/image" Target="../media/image18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9.png"/><Relationship Id="rId1" Type="http://schemas.openxmlformats.org/officeDocument/2006/relationships/hyperlink" Target="https://education.yandex.ru/handbook/ml/article/nejroseti-dlya-raboty-s-posledovatelnostyami" TargetMode="Externa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image" Target="../media/image193.png"/><Relationship Id="rId8" Type="http://schemas.openxmlformats.org/officeDocument/2006/relationships/image" Target="../media/image192.png"/><Relationship Id="rId7" Type="http://schemas.openxmlformats.org/officeDocument/2006/relationships/image" Target="../media/image191.png"/><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hyperlink" Target="https://youtu.be/dqoEU9Ac3ek?si=IXjGjM04x7vIseoV" TargetMode="External"/><Relationship Id="rId2" Type="http://schemas.openxmlformats.org/officeDocument/2006/relationships/image" Target="../media/image187.png"/><Relationship Id="rId14" Type="http://schemas.openxmlformats.org/officeDocument/2006/relationships/slideLayout" Target="../slideLayouts/slideLayout13.xml"/><Relationship Id="rId13" Type="http://schemas.openxmlformats.org/officeDocument/2006/relationships/image" Target="../media/image195.png"/><Relationship Id="rId12" Type="http://schemas.openxmlformats.org/officeDocument/2006/relationships/image" Target="../media/image194.png"/><Relationship Id="rId11" Type="http://schemas.openxmlformats.org/officeDocument/2006/relationships/image" Target="../media/image197.png"/><Relationship Id="rId10" Type="http://schemas.openxmlformats.org/officeDocument/2006/relationships/image" Target="../media/image200.png"/><Relationship Id="rId1" Type="http://schemas.openxmlformats.org/officeDocument/2006/relationships/image" Target="../media/image1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05540" y="1146369"/>
            <a:ext cx="4801347" cy="1800000"/>
          </a:xfrm>
        </p:spPr>
        <p:txBody>
          <a:bodyPr>
            <a:noAutofit/>
          </a:bodyPr>
          <a:lstStyle/>
          <a:p>
            <a:r>
              <a:rPr lang="en-US" sz="2800" dirty="0"/>
              <a:t>Machine Learning</a:t>
            </a:r>
            <a:br>
              <a:rPr lang="en-US" sz="2800" dirty="0"/>
            </a:br>
            <a:r>
              <a:rPr lang="en-US" sz="1400" dirty="0"/>
              <a:t>2024 (ML-2024)</a:t>
            </a:r>
            <a:br>
              <a:rPr lang="en-US" sz="1400" dirty="0"/>
            </a:br>
            <a:r>
              <a:rPr lang="en-US" sz="1600" dirty="0"/>
              <a:t>Lecture 9. Recurrent neural networks</a:t>
            </a:r>
            <a:endParaRPr lang="ru-RU" sz="1050" dirty="0">
              <a:solidFill>
                <a:srgbClr val="595959"/>
              </a:solidFill>
            </a:endParaRPr>
          </a:p>
        </p:txBody>
      </p:sp>
      <p:sp>
        <p:nvSpPr>
          <p:cNvPr id="6" name="Подзаголовок 2"/>
          <p:cNvSpPr txBox="1"/>
          <p:nvPr/>
        </p:nvSpPr>
        <p:spPr>
          <a:xfrm>
            <a:off x="605539" y="3500651"/>
            <a:ext cx="4874037" cy="1095162"/>
          </a:xfrm>
          <a:prstGeom prst="rect">
            <a:avLst/>
          </a:prstGeom>
        </p:spPr>
        <p:txBody>
          <a:bodyPr/>
          <a:lstStyle>
            <a:lvl1pPr marL="0" indent="0" algn="l" defTabSz="685800" rtl="0" eaLnBrk="1" latinLnBrk="0" hangingPunct="1">
              <a:lnSpc>
                <a:spcPct val="90000"/>
              </a:lnSpc>
              <a:spcBef>
                <a:spcPts val="750"/>
              </a:spcBef>
              <a:buFont typeface="Arial" panose="020B0704020202020204" pitchFamily="34" charset="0"/>
              <a:buNone/>
              <a:defRPr sz="1500" kern="1200">
                <a:solidFill>
                  <a:schemeClr val="tx1"/>
                </a:solidFill>
                <a:latin typeface="IBM Plex Sans" panose="020B0503050203000203" pitchFamily="34" charset="0"/>
                <a:ea typeface="+mn-ea"/>
                <a:cs typeface="+mn-cs"/>
              </a:defRPr>
            </a:lvl1pPr>
            <a:lvl2pPr marL="342900" indent="0" algn="ctr" defTabSz="685800" rtl="0" eaLnBrk="1" latinLnBrk="0" hangingPunct="1">
              <a:lnSpc>
                <a:spcPct val="90000"/>
              </a:lnSpc>
              <a:spcBef>
                <a:spcPts val="375"/>
              </a:spcBef>
              <a:buFont typeface="Arial" panose="020B07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7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704020202020204" pitchFamily="34" charset="0"/>
              <a:buNone/>
              <a:defRPr sz="1200" kern="1200">
                <a:solidFill>
                  <a:schemeClr val="tx1"/>
                </a:solidFill>
                <a:latin typeface="+mn-lt"/>
                <a:ea typeface="+mn-ea"/>
                <a:cs typeface="+mn-cs"/>
              </a:defRPr>
            </a:lvl9pPr>
          </a:lstStyle>
          <a:p>
            <a:pPr>
              <a:spcBef>
                <a:spcPts val="0"/>
              </a:spcBef>
            </a:pPr>
            <a:r>
              <a:rPr lang="en-US" sz="1200">
                <a:solidFill>
                  <a:schemeClr val="tx1">
                    <a:lumMod val="75000"/>
                    <a:lumOff val="25000"/>
                  </a:schemeClr>
                </a:solidFill>
              </a:rPr>
              <a:t>by Alexei Valerievich Kornaev, </a:t>
            </a:r>
            <a:r>
              <a:rPr lang="en-US" sz="1200">
                <a:solidFill>
                  <a:schemeClr val="tx1">
                    <a:lumMod val="65000"/>
                    <a:lumOff val="35000"/>
                  </a:schemeClr>
                </a:solidFill>
              </a:rPr>
              <a:t>Dr. habil. in Eng. Sc., </a:t>
            </a:r>
            <a:br>
              <a:rPr lang="en-US" sz="1200">
                <a:solidFill>
                  <a:schemeClr val="tx1">
                    <a:lumMod val="65000"/>
                    <a:lumOff val="35000"/>
                  </a:schemeClr>
                </a:solidFill>
              </a:rPr>
            </a:br>
            <a:r>
              <a:rPr lang="en-US" sz="1200">
                <a:solidFill>
                  <a:schemeClr val="tx1">
                    <a:lumMod val="65000"/>
                    <a:lumOff val="35000"/>
                  </a:schemeClr>
                </a:solidFill>
              </a:rPr>
              <a:t>Researcher at the RC for AI, Assoc. Prof.</a:t>
            </a:r>
            <a:r>
              <a:rPr lang="ru-RU" sz="1200">
                <a:solidFill>
                  <a:schemeClr val="tx1">
                    <a:lumMod val="65000"/>
                    <a:lumOff val="35000"/>
                  </a:schemeClr>
                </a:solidFill>
              </a:rPr>
              <a:t> </a:t>
            </a:r>
            <a:r>
              <a:rPr lang="en-US" sz="1200">
                <a:solidFill>
                  <a:schemeClr val="tx1">
                    <a:lumMod val="65000"/>
                    <a:lumOff val="35000"/>
                  </a:schemeClr>
                </a:solidFill>
              </a:rPr>
              <a:t>of the Robotics and CV Master’s Program, </a:t>
            </a:r>
            <a:r>
              <a:rPr lang="en-US" sz="1200">
                <a:solidFill>
                  <a:srgbClr val="40BA21"/>
                </a:solidFill>
              </a:rPr>
              <a:t>Innopolis University</a:t>
            </a:r>
            <a:endParaRPr lang="en-US" sz="1200">
              <a:solidFill>
                <a:schemeClr val="tx1">
                  <a:lumMod val="65000"/>
                  <a:lumOff val="35000"/>
                </a:schemeClr>
              </a:solidFill>
            </a:endParaRPr>
          </a:p>
          <a:p>
            <a:pPr>
              <a:spcBef>
                <a:spcPts val="0"/>
              </a:spcBef>
            </a:pPr>
            <a:r>
              <a:rPr lang="en-US" sz="1200">
                <a:solidFill>
                  <a:schemeClr val="tx1">
                    <a:lumMod val="65000"/>
                    <a:lumOff val="35000"/>
                  </a:schemeClr>
                </a:solidFill>
              </a:rPr>
              <a:t>Researcher at the RC for AI, </a:t>
            </a:r>
            <a:r>
              <a:rPr lang="en-US" sz="1200">
                <a:solidFill>
                  <a:srgbClr val="134682"/>
                </a:solidFill>
              </a:rPr>
              <a:t>National RC for Oncology n.a. NN Blohin</a:t>
            </a:r>
            <a:endParaRPr lang="en-US" sz="1200">
              <a:solidFill>
                <a:srgbClr val="134682"/>
              </a:solidFill>
            </a:endParaRPr>
          </a:p>
          <a:p>
            <a:pPr>
              <a:spcBef>
                <a:spcPts val="0"/>
              </a:spcBef>
            </a:pPr>
            <a:r>
              <a:rPr lang="en-US" sz="1200">
                <a:solidFill>
                  <a:schemeClr val="tx1">
                    <a:lumMod val="65000"/>
                    <a:lumOff val="35000"/>
                  </a:schemeClr>
                </a:solidFill>
              </a:rPr>
              <a:t>Professor at the Dept. of Mechatronics, Mechanics, and Robotics, </a:t>
            </a:r>
            <a:r>
              <a:rPr lang="en-US" sz="1200">
                <a:solidFill>
                  <a:srgbClr val="0070C0"/>
                </a:solidFill>
              </a:rPr>
              <a:t>Orel State University</a:t>
            </a:r>
            <a:endParaRPr lang="ru-RU"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1687151" y="2317834"/>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p:cNvSpPr txBox="1">
                <a:spLocks noRot="1" noChangeAspect="1" noMove="1" noResize="1" noEditPoints="1" noAdjustHandles="1" noChangeArrowheads="1" noChangeShapeType="1" noTextEdit="1"/>
              </p:cNvSpPr>
              <p:nvPr/>
            </p:nvSpPr>
            <p:spPr>
              <a:xfrm>
                <a:off x="1687151" y="2317834"/>
                <a:ext cx="304800" cy="253916"/>
              </a:xfrm>
              <a:prstGeom prst="rect">
                <a:avLst/>
              </a:prstGeom>
              <a:blipFill rotWithShape="1">
                <a:blip r:embed="rId4"/>
                <a:stretch>
                  <a:fillRect l="-194" t="-33" r="194"/>
                </a:stretch>
              </a:blipFill>
            </p:spPr>
            <p:txBody>
              <a:bodyPr/>
              <a:lstStyle/>
              <a:p>
                <a:r>
                  <a:rPr lang="en-US" altLang="en-US">
                    <a:noFill/>
                  </a:rPr>
                  <a:t> </a:t>
                </a:r>
              </a:p>
            </p:txBody>
          </p:sp>
        </mc:Fallback>
      </mc:AlternateContent>
      <p:pic>
        <p:nvPicPr>
          <p:cNvPr id="7" name="Рисунок 6"/>
          <p:cNvPicPr>
            <a:picLocks noChangeAspect="1"/>
          </p:cNvPicPr>
          <p:nvPr/>
        </p:nvPicPr>
        <p:blipFill>
          <a:blip r:embed="rId5"/>
          <a:stretch>
            <a:fillRect/>
          </a:stretch>
        </p:blipFill>
        <p:spPr>
          <a:xfrm>
            <a:off x="3140994" y="1138989"/>
            <a:ext cx="3759832" cy="31714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1639495" y="244376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rotWithShape="1">
                <a:blip r:embed="rId4"/>
                <a:stretch>
                  <a:fillRect l="-184" t="-111" r="184" b="7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282379" y="1665472"/>
                <a:ext cx="5510416" cy="800219"/>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Input</a:t>
                </a:r>
                <a:r>
                  <a:rPr lang="et-EE" sz="1050" dirty="0">
                    <a:solidFill>
                      <a:schemeClr val="tx1">
                        <a:lumMod val="65000"/>
                        <a:lumOff val="35000"/>
                      </a:schemeClr>
                    </a:solidFill>
                    <a:latin typeface="IBM Plex Sans" panose="020B0503050203000203" pitchFamily="34" charset="0"/>
                  </a:rPr>
                  <a:t>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oMath>
                </a14:m>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Update hidden state: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𝒔</m:t>
                        </m:r>
                      </m:e>
                      <m:sub>
                        <m:r>
                          <a:rPr lang="en-US" sz="1050" i="1">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a:latin typeface="Cambria Math" panose="02040503050406030204" pitchFamily="18" charset="0"/>
                          </a:rPr>
                        </m:ctrlPr>
                      </m:dPr>
                      <m:e>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i="1">
                                    <a:solidFill>
                                      <a:srgbClr val="000000"/>
                                    </a:solidFill>
                                    <a:latin typeface="Cambria Math" panose="02040503050406030204" pitchFamily="18" charset="0"/>
                                  </a:rPr>
                                  <m:t>𝑥𝑠</m:t>
                                </m:r>
                              </m:sub>
                              <m:sup>
                                <m:r>
                                  <a:rPr lang="en-US" sz="1050" i="1">
                                    <a:latin typeface="Cambria Math" panose="02040503050406030204" pitchFamily="18" charset="0"/>
                                  </a:rPr>
                                  <m:t>𝑇</m:t>
                                </m:r>
                              </m:sup>
                            </m:sSubSup>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b="0" i="1" smtClean="0">
                                    <a:solidFill>
                                      <a:srgbClr val="000000"/>
                                    </a:solidFill>
                                    <a:latin typeface="Cambria Math" panose="02040503050406030204" pitchFamily="18" charset="0"/>
                                  </a:rPr>
                                  <m:t>𝑠</m:t>
                                </m:r>
                                <m:r>
                                  <a:rPr lang="en-US" sz="1050" i="1">
                                    <a:solidFill>
                                      <a:srgbClr val="000000"/>
                                    </a:solidFill>
                                    <a:latin typeface="Cambria Math" panose="02040503050406030204" pitchFamily="18" charset="0"/>
                                  </a:rPr>
                                  <m:t>𝑠</m:t>
                                </m:r>
                              </m:sub>
                              <m:sup>
                                <m:r>
                                  <a:rPr lang="en-US" sz="1050" i="1">
                                    <a:latin typeface="Cambria Math" panose="02040503050406030204" pitchFamily="18" charset="0"/>
                                  </a:rPr>
                                  <m:t>𝑇</m:t>
                                </m:r>
                              </m:sup>
                            </m:sSubSup>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e>
                    </m:d>
                  </m:oMath>
                </a14:m>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n-US" sz="1050" dirty="0">
                    <a:solidFill>
                      <a:schemeClr val="tx1">
                        <a:lumMod val="65000"/>
                        <a:lumOff val="35000"/>
                      </a:schemeClr>
                    </a:solidFill>
                    <a:latin typeface="IBM Plex Sans" panose="020B0503050203000203" pitchFamily="34" charset="0"/>
                  </a:rPr>
                  <a:t>Make prediction: </a:t>
                </a:r>
                <a14:m>
                  <m:oMath xmlns:m="http://schemas.openxmlformats.org/officeDocument/2006/math">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𝒉</m:t>
                        </m:r>
                      </m:e>
                      <m:sub>
                        <m:r>
                          <a:rPr lang="en-US" sz="1050" i="1">
                            <a:latin typeface="Cambria Math" panose="02040503050406030204" pitchFamily="18" charset="0"/>
                          </a:rPr>
                          <m:t>𝑡</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sSubSup>
                          <m:sSubSupPr>
                            <m:ctrlPr>
                              <a:rPr lang="en-US" sz="1050" i="1">
                                <a:latin typeface="Cambria Math" panose="02040503050406030204" pitchFamily="18" charset="0"/>
                              </a:rPr>
                            </m:ctrlPr>
                          </m:sSubSupPr>
                          <m:e>
                            <m:r>
                              <a:rPr lang="ru-RU" sz="1050" b="1" i="1">
                                <a:solidFill>
                                  <a:srgbClr val="000000"/>
                                </a:solidFill>
                                <a:latin typeface="Cambria Math" panose="02040503050406030204" pitchFamily="18" charset="0"/>
                              </a:rPr>
                              <m:t>𝜽</m:t>
                            </m:r>
                          </m:e>
                          <m:sub>
                            <m:r>
                              <a:rPr lang="en-US" sz="1050" i="1">
                                <a:solidFill>
                                  <a:srgbClr val="000000"/>
                                </a:solidFill>
                                <a:latin typeface="Cambria Math" panose="02040503050406030204" pitchFamily="18" charset="0"/>
                              </a:rPr>
                              <m:t>ℎ</m:t>
                            </m:r>
                            <m:r>
                              <a:rPr lang="en-US" sz="1050" i="1">
                                <a:solidFill>
                                  <a:srgbClr val="000000"/>
                                </a:solidFill>
                                <a:latin typeface="Cambria Math" panose="02040503050406030204" pitchFamily="18" charset="0"/>
                              </a:rPr>
                              <m:t>𝑠</m:t>
                            </m:r>
                          </m:sub>
                          <m:sup>
                            <m:r>
                              <a:rPr lang="en-US" sz="1050" i="1">
                                <a:latin typeface="Cambria Math" panose="02040503050406030204" pitchFamily="18" charset="0"/>
                              </a:rPr>
                              <m:t>𝑇</m:t>
                            </m:r>
                          </m:sup>
                        </m:sSubSup>
                        <m:r>
                          <a:rPr lang="en-US" sz="1050" b="1" i="1">
                            <a:latin typeface="Cambria Math" panose="02040503050406030204" pitchFamily="18" charset="0"/>
                          </a:rPr>
                          <m:t>𝒔</m:t>
                        </m:r>
                      </m:e>
                      <m:sub>
                        <m:r>
                          <a:rPr lang="en-US" sz="1050" i="1">
                            <a:latin typeface="Cambria Math" panose="02040503050406030204" pitchFamily="18" charset="0"/>
                          </a:rPr>
                          <m:t>𝑡</m:t>
                        </m:r>
                      </m:sub>
                    </m:sSub>
                  </m:oMath>
                </a14:m>
                <a:r>
                  <a:rPr lang="en-US" sz="1050" dirty="0">
                    <a:solidFill>
                      <a:schemeClr val="tx1">
                        <a:lumMod val="65000"/>
                        <a:lumOff val="35000"/>
                      </a:schemeClr>
                    </a:solidFill>
                    <a:latin typeface="IBM Plex Sans" panose="020B0503050203000203" pitchFamily="34" charset="0"/>
                  </a:rPr>
                  <a:t>.</a:t>
                </a:r>
                <a:endParaRPr lang="en-US" sz="1050" dirty="0">
                  <a:solidFill>
                    <a:schemeClr val="tx1">
                      <a:lumMod val="65000"/>
                      <a:lumOff val="35000"/>
                    </a:schemeClr>
                  </a:solidFill>
                  <a:latin typeface="IBM Plex Sans" panose="020B0503050203000203"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2282379" y="1665472"/>
                <a:ext cx="5510416" cy="800219"/>
              </a:xfrm>
              <a:prstGeom prst="rect">
                <a:avLst/>
              </a:prstGeom>
              <a:blipFill rotWithShape="1">
                <a:blip r:embed="rId5"/>
                <a:stretch>
                  <a:fillRect l="-3" t="-63" r="1" b="-3652"/>
                </a:stretch>
              </a:blipFill>
              <a:ln w="4990" cap="flat">
                <a:noFill/>
                <a:prstDash val="solid"/>
                <a:miter/>
              </a:ln>
            </p:spPr>
            <p:txBody>
              <a:bodyPr/>
              <a:lstStyle/>
              <a:p>
                <a:r>
                  <a:rPr lang="en-US" altLang="en-US">
                    <a:noFill/>
                  </a:rPr>
                  <a:t> </a:t>
                </a:r>
              </a:p>
            </p:txBody>
          </p:sp>
        </mc:Fallback>
      </mc:AlternateContent>
      <mc:AlternateContent xmlns:mc="http://schemas.openxmlformats.org/markup-compatibility/2006" xmlns:p14="http://schemas.microsoft.com/office/powerpoint/2010/main">
        <mc:Choice Requires="p14">
          <p:contentPart r:id="rId6" p14:bwMode="auto">
            <p14:nvContentPartPr>
              <p14:cNvPr id="2" name="Ink 1"/>
              <p14:cNvContentPartPr/>
              <p14:nvPr/>
            </p14:nvContentPartPr>
            <p14:xfrm>
              <a:off x="4914900" y="2520950"/>
              <a:ext cx="203200" cy="209550"/>
            </p14:xfrm>
          </p:contentPart>
        </mc:Choice>
        <mc:Fallback xmlns="">
          <p:pic>
            <p:nvPicPr>
              <p:cNvPr id="2" name="Ink 1"/>
            </p:nvPicPr>
            <p:blipFill>
              <a:blip r:embed="rId7"/>
            </p:blipFill>
            <p:spPr>
              <a:xfrm>
                <a:off x="4914900" y="2520950"/>
                <a:ext cx="203200" cy="209550"/>
              </a:xfrm>
              <a:prstGeom prst="rect"/>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p:cNvCxnSpPr>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2981988"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rotWithShape="1">
                <a:blip r:embed="rId4"/>
                <a:stretch>
                  <a:fillRect l="-9" t="-229" r="9"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81988"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rotWithShape="1">
                <a:blip r:embed="rId5"/>
                <a:stretch>
                  <a:fillRect l="-9" t="-160" r="9" b="127"/>
                </a:stretch>
              </a:blipFill>
            </p:spPr>
            <p:txBody>
              <a:bodyPr/>
              <a:lstStyle/>
              <a:p>
                <a:r>
                  <a:rPr lang="en-US" altLang="en-US">
                    <a:noFill/>
                  </a:rPr>
                  <a:t> </a:t>
                </a:r>
              </a:p>
            </p:txBody>
          </p:sp>
        </mc:Fallback>
      </mc:AlternateContent>
      <p:sp>
        <p:nvSpPr>
          <p:cNvPr id="37" name="Прямоугольник: скругленные углы 36"/>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p:cNvCxnSpPr>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423220"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rotWithShape="1">
                <a:blip r:embed="rId6"/>
                <a:stretch>
                  <a:fillRect l="-146" t="-229" r="146"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23220"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rotWithShape="1">
                <a:blip r:embed="rId7"/>
                <a:stretch>
                  <a:fillRect l="-146" t="-160" r="146" b="127"/>
                </a:stretch>
              </a:blipFill>
            </p:spPr>
            <p:txBody>
              <a:bodyPr/>
              <a:lstStyle/>
              <a:p>
                <a:r>
                  <a:rPr lang="en-US" altLang="en-US">
                    <a:noFill/>
                  </a:rPr>
                  <a:t> </a:t>
                </a:r>
              </a:p>
            </p:txBody>
          </p:sp>
        </mc:Fallback>
      </mc:AlternateContent>
      <p:sp>
        <p:nvSpPr>
          <p:cNvPr id="42" name="Прямоугольник: скругленные углы 41"/>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p:cNvCxnSpPr>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5859296" y="316454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rotWithShape="1">
                <a:blip r:embed="rId8"/>
                <a:stretch>
                  <a:fillRect l="-50" t="-135" r="50"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59296" y="171720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rotWithShape="1">
                <a:blip r:embed="rId9"/>
                <a:stretch>
                  <a:fillRect l="-50" t="-66" r="50" b="33"/>
                </a:stretch>
              </a:blipFill>
            </p:spPr>
            <p:txBody>
              <a:bodyPr/>
              <a:lstStyle/>
              <a:p>
                <a:r>
                  <a:rPr lang="en-US" altLang="en-US">
                    <a:noFill/>
                  </a:rPr>
                  <a:t> </a:t>
                </a:r>
              </a:p>
            </p:txBody>
          </p:sp>
        </mc:Fallback>
      </mc:AlternateContent>
      <p:cxnSp>
        <p:nvCxnSpPr>
          <p:cNvPr id="2" name="Прямая со стрелкой 1"/>
          <p:cNvCxnSpPr>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1639495" y="244376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rotWithShape="1">
                <a:blip r:embed="rId10"/>
                <a:stretch>
                  <a:fillRect l="-184" t="-111" r="184" b="7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963086"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5" name="TextBox 4"/>
              <p:cNvSpPr txBox="1">
                <a:spLocks noRot="1" noChangeAspect="1" noMove="1" noResize="1" noEditPoints="1" noAdjustHandles="1" noChangeArrowheads="1" noChangeShapeType="1" noTextEdit="1"/>
              </p:cNvSpPr>
              <p:nvPr/>
            </p:nvSpPr>
            <p:spPr>
              <a:xfrm>
                <a:off x="2963086" y="1915674"/>
                <a:ext cx="340528" cy="259366"/>
              </a:xfrm>
              <a:prstGeom prst="rect">
                <a:avLst/>
              </a:prstGeom>
              <a:blipFill rotWithShape="1">
                <a:blip r:embed="rId11"/>
                <a:stretch>
                  <a:fillRect l="-52" t="-198" r="101"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501046" y="2315143"/>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rotWithShape="1">
                <a:blip r:embed="rId12"/>
                <a:stretch>
                  <a:fillRect l="-95" t="-224" r="95" b="19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4942134" y="2317459"/>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8" name="TextBox 7"/>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rotWithShape="1">
                <a:blip r:embed="rId13"/>
                <a:stretch>
                  <a:fillRect l="-185" t="-135" r="185"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408232"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13" name="TextBox 12"/>
              <p:cNvSpPr txBox="1">
                <a:spLocks noRot="1" noChangeAspect="1" noMove="1" noResize="1" noEditPoints="1" noAdjustHandles="1" noChangeArrowheads="1" noChangeShapeType="1" noTextEdit="1"/>
              </p:cNvSpPr>
              <p:nvPr/>
            </p:nvSpPr>
            <p:spPr>
              <a:xfrm>
                <a:off x="4408232" y="1915674"/>
                <a:ext cx="340528" cy="259366"/>
              </a:xfrm>
              <a:prstGeom prst="rect">
                <a:avLst/>
              </a:prstGeom>
              <a:blipFill rotWithShape="1">
                <a:blip r:embed="rId11"/>
                <a:stretch>
                  <a:fillRect l="-18" t="-198" r="68"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5844945"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24" name="TextBox 23"/>
              <p:cNvSpPr txBox="1">
                <a:spLocks noRot="1" noChangeAspect="1" noMove="1" noResize="1" noEditPoints="1" noAdjustHandles="1" noChangeArrowheads="1" noChangeShapeType="1" noTextEdit="1"/>
              </p:cNvSpPr>
              <p:nvPr/>
            </p:nvSpPr>
            <p:spPr>
              <a:xfrm>
                <a:off x="5844945" y="1915674"/>
                <a:ext cx="340528" cy="259366"/>
              </a:xfrm>
              <a:prstGeom prst="rect">
                <a:avLst/>
              </a:prstGeom>
              <a:blipFill rotWithShape="1">
                <a:blip r:embed="rId11"/>
                <a:stretch>
                  <a:fillRect l="-119" t="-198" r="168"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687054" y="2445948"/>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27" name="TextBox 26"/>
              <p:cNvSpPr txBox="1">
                <a:spLocks noRot="1" noChangeAspect="1" noMove="1" noResize="1" noEditPoints="1" noAdjustHandles="1" noChangeArrowheads="1" noChangeShapeType="1" noTextEdit="1"/>
              </p:cNvSpPr>
              <p:nvPr/>
            </p:nvSpPr>
            <p:spPr>
              <a:xfrm>
                <a:off x="3687054" y="2445948"/>
                <a:ext cx="340528" cy="259366"/>
              </a:xfrm>
              <a:prstGeom prst="rect">
                <a:avLst/>
              </a:prstGeom>
              <a:blipFill rotWithShape="1">
                <a:blip r:embed="rId14"/>
                <a:stretch>
                  <a:fillRect l="-72" t="-217" r="121" b="8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5133130" y="2442101"/>
                <a:ext cx="340528" cy="24622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r>
                            <a:rPr lang="en-US" sz="1000" i="1">
                              <a:latin typeface="Cambria Math" panose="02040503050406030204" pitchFamily="18" charset="0"/>
                            </a:rPr>
                            <m:t>𝑇</m:t>
                          </m:r>
                        </m:sup>
                      </m:sSubSup>
                    </m:oMath>
                  </m:oMathPara>
                </a14:m>
                <a:endParaRPr lang="ru-RU" dirty="0"/>
              </a:p>
            </p:txBody>
          </p:sp>
        </mc:Choice>
        <mc:Fallback>
          <p:sp>
            <p:nvSpPr>
              <p:cNvPr id="30" name="TextBox 29"/>
              <p:cNvSpPr txBox="1">
                <a:spLocks noRot="1" noChangeAspect="1" noMove="1" noResize="1" noEditPoints="1" noAdjustHandles="1" noChangeArrowheads="1" noChangeShapeType="1" noTextEdit="1"/>
              </p:cNvSpPr>
              <p:nvPr/>
            </p:nvSpPr>
            <p:spPr>
              <a:xfrm>
                <a:off x="5133130" y="2442101"/>
                <a:ext cx="340528" cy="246221"/>
              </a:xfrm>
              <a:prstGeom prst="rect">
                <a:avLst/>
              </a:prstGeom>
              <a:blipFill rotWithShape="1">
                <a:blip r:embed="rId15"/>
                <a:stretch>
                  <a:fillRect l="-125" t="-214" r="174" b="14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2962794" y="2887775"/>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5" name="TextBox 34"/>
              <p:cNvSpPr txBox="1">
                <a:spLocks noRot="1" noChangeAspect="1" noMove="1" noResize="1" noEditPoints="1" noAdjustHandles="1" noChangeArrowheads="1" noChangeShapeType="1" noTextEdit="1"/>
              </p:cNvSpPr>
              <p:nvPr/>
            </p:nvSpPr>
            <p:spPr>
              <a:xfrm>
                <a:off x="2962794" y="2887775"/>
                <a:ext cx="340528" cy="265970"/>
              </a:xfrm>
              <a:prstGeom prst="rect">
                <a:avLst/>
              </a:prstGeom>
              <a:blipFill rotWithShape="1">
                <a:blip r:embed="rId16"/>
                <a:stretch>
                  <a:fillRect l="-152" t="-162" r="15" b="12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402240" y="2885127"/>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7" name="TextBox 46"/>
              <p:cNvSpPr txBox="1">
                <a:spLocks noRot="1" noChangeAspect="1" noMove="1" noResize="1" noEditPoints="1" noAdjustHandles="1" noChangeArrowheads="1" noChangeShapeType="1" noTextEdit="1"/>
              </p:cNvSpPr>
              <p:nvPr/>
            </p:nvSpPr>
            <p:spPr>
              <a:xfrm>
                <a:off x="4402240" y="2885127"/>
                <a:ext cx="340528" cy="265970"/>
              </a:xfrm>
              <a:prstGeom prst="rect">
                <a:avLst/>
              </a:prstGeom>
              <a:blipFill rotWithShape="1">
                <a:blip r:embed="rId16"/>
                <a:stretch>
                  <a:fillRect l="-123" t="-121" r="173" b="8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5853064" y="2889507"/>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8" name="TextBox 47"/>
              <p:cNvSpPr txBox="1">
                <a:spLocks noRot="1" noChangeAspect="1" noMove="1" noResize="1" noEditPoints="1" noAdjustHandles="1" noChangeArrowheads="1" noChangeShapeType="1" noTextEdit="1"/>
              </p:cNvSpPr>
              <p:nvPr/>
            </p:nvSpPr>
            <p:spPr>
              <a:xfrm>
                <a:off x="5853064" y="2889507"/>
                <a:ext cx="340528" cy="265970"/>
              </a:xfrm>
              <a:prstGeom prst="rect">
                <a:avLst/>
              </a:prstGeom>
              <a:blipFill rotWithShape="1">
                <a:blip r:embed="rId16"/>
                <a:stretch>
                  <a:fillRect l="-79" t="-97" r="128" b="61"/>
                </a:stretch>
              </a:blipFill>
            </p:spPr>
            <p:txBody>
              <a:bodyPr/>
              <a:lstStyle/>
              <a:p>
                <a:r>
                  <a:rPr lang="en-US" altLang="en-US">
                    <a:noFill/>
                  </a:rPr>
                  <a:t> </a:t>
                </a:r>
              </a:p>
            </p:txBody>
          </p:sp>
        </mc:Fallback>
      </mc:AlternateContent>
      <p:sp>
        <p:nvSpPr>
          <p:cNvPr id="9" name="TextBox 8"/>
          <p:cNvSpPr txBox="1"/>
          <p:nvPr/>
        </p:nvSpPr>
        <p:spPr>
          <a:xfrm>
            <a:off x="600458" y="4349433"/>
            <a:ext cx="4572000" cy="246221"/>
          </a:xfrm>
          <a:prstGeom prst="rect">
            <a:avLst/>
          </a:prstGeom>
          <a:noFill/>
        </p:spPr>
        <p:txBody>
          <a:bodyPr wrap="square">
            <a:spAutoFit/>
          </a:bodyPr>
          <a:lstStyle/>
          <a:p>
            <a:r>
              <a:rPr lang="en-US" sz="1000" dirty="0">
                <a:solidFill>
                  <a:schemeClr val="tx1">
                    <a:lumMod val="65000"/>
                    <a:lumOff val="35000"/>
                  </a:schemeClr>
                </a:solidFill>
                <a:latin typeface="IBM Plex Sans" panose="020B0503050203000203" pitchFamily="34" charset="0"/>
              </a:rPr>
              <a:t>The model re-uses same weight matrices at every time step</a:t>
            </a:r>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RNNs gradient flow: exploding and vanishing gradients </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p:cNvCxnSpPr>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2981988"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rotWithShape="1">
                <a:blip r:embed="rId4"/>
                <a:stretch>
                  <a:fillRect l="-9" t="-229" r="9"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81988"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rotWithShape="1">
                <a:blip r:embed="rId5"/>
                <a:stretch>
                  <a:fillRect l="-9" t="-160" r="9" b="127"/>
                </a:stretch>
              </a:blipFill>
            </p:spPr>
            <p:txBody>
              <a:bodyPr/>
              <a:lstStyle/>
              <a:p>
                <a:r>
                  <a:rPr lang="en-US" altLang="en-US">
                    <a:noFill/>
                  </a:rPr>
                  <a:t> </a:t>
                </a:r>
              </a:p>
            </p:txBody>
          </p:sp>
        </mc:Fallback>
      </mc:AlternateContent>
      <p:sp>
        <p:nvSpPr>
          <p:cNvPr id="37" name="Прямоугольник: скругленные углы 36"/>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p:cNvCxnSpPr>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423220"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rotWithShape="1">
                <a:blip r:embed="rId6"/>
                <a:stretch>
                  <a:fillRect l="-146" t="-229" r="146"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23220"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rotWithShape="1">
                <a:blip r:embed="rId7"/>
                <a:stretch>
                  <a:fillRect l="-146" t="-160" r="146" b="127"/>
                </a:stretch>
              </a:blipFill>
            </p:spPr>
            <p:txBody>
              <a:bodyPr/>
              <a:lstStyle/>
              <a:p>
                <a:r>
                  <a:rPr lang="en-US" altLang="en-US">
                    <a:noFill/>
                  </a:rPr>
                  <a:t> </a:t>
                </a:r>
              </a:p>
            </p:txBody>
          </p:sp>
        </mc:Fallback>
      </mc:AlternateContent>
      <p:sp>
        <p:nvSpPr>
          <p:cNvPr id="42" name="Прямоугольник: скругленные углы 41"/>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p:cNvCxnSpPr>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5859296" y="316454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rotWithShape="1">
                <a:blip r:embed="rId8"/>
                <a:stretch>
                  <a:fillRect l="-50" t="-135" r="50"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59296" y="171720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rotWithShape="1">
                <a:blip r:embed="rId9"/>
                <a:stretch>
                  <a:fillRect l="-50" t="-66" r="50" b="33"/>
                </a:stretch>
              </a:blipFill>
            </p:spPr>
            <p:txBody>
              <a:bodyPr/>
              <a:lstStyle/>
              <a:p>
                <a:r>
                  <a:rPr lang="en-US" altLang="en-US">
                    <a:noFill/>
                  </a:rPr>
                  <a:t> </a:t>
                </a:r>
              </a:p>
            </p:txBody>
          </p:sp>
        </mc:Fallback>
      </mc:AlternateContent>
      <p:cxnSp>
        <p:nvCxnSpPr>
          <p:cNvPr id="2" name="Прямая со стрелкой 1"/>
          <p:cNvCxnSpPr>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1639495" y="244376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p:cNvSpPr txBox="1">
                <a:spLocks noRot="1" noChangeAspect="1" noMove="1" noResize="1" noEditPoints="1" noAdjustHandles="1" noChangeArrowheads="1" noChangeShapeType="1" noTextEdit="1"/>
              </p:cNvSpPr>
              <p:nvPr/>
            </p:nvSpPr>
            <p:spPr>
              <a:xfrm>
                <a:off x="1639495" y="2443762"/>
                <a:ext cx="304800" cy="253916"/>
              </a:xfrm>
              <a:prstGeom prst="rect">
                <a:avLst/>
              </a:prstGeom>
              <a:blipFill rotWithShape="1">
                <a:blip r:embed="rId10"/>
                <a:stretch>
                  <a:fillRect l="-184" t="-111" r="184" b="7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963086"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5" name="TextBox 4"/>
              <p:cNvSpPr txBox="1">
                <a:spLocks noRot="1" noChangeAspect="1" noMove="1" noResize="1" noEditPoints="1" noAdjustHandles="1" noChangeArrowheads="1" noChangeShapeType="1" noTextEdit="1"/>
              </p:cNvSpPr>
              <p:nvPr/>
            </p:nvSpPr>
            <p:spPr>
              <a:xfrm>
                <a:off x="2963086" y="1915674"/>
                <a:ext cx="340528" cy="259366"/>
              </a:xfrm>
              <a:prstGeom prst="rect">
                <a:avLst/>
              </a:prstGeom>
              <a:blipFill rotWithShape="1">
                <a:blip r:embed="rId11"/>
                <a:stretch>
                  <a:fillRect l="-52" t="-198" r="101"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501046" y="2315143"/>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rotWithShape="1">
                <a:blip r:embed="rId12"/>
                <a:stretch>
                  <a:fillRect l="-95" t="-224" r="95" b="19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4942134" y="2317459"/>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8" name="TextBox 7"/>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rotWithShape="1">
                <a:blip r:embed="rId13"/>
                <a:stretch>
                  <a:fillRect l="-185" t="-135" r="185"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4408232"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13" name="TextBox 12"/>
              <p:cNvSpPr txBox="1">
                <a:spLocks noRot="1" noChangeAspect="1" noMove="1" noResize="1" noEditPoints="1" noAdjustHandles="1" noChangeArrowheads="1" noChangeShapeType="1" noTextEdit="1"/>
              </p:cNvSpPr>
              <p:nvPr/>
            </p:nvSpPr>
            <p:spPr>
              <a:xfrm>
                <a:off x="4408232" y="1915674"/>
                <a:ext cx="340528" cy="259366"/>
              </a:xfrm>
              <a:prstGeom prst="rect">
                <a:avLst/>
              </a:prstGeom>
              <a:blipFill rotWithShape="1">
                <a:blip r:embed="rId11"/>
                <a:stretch>
                  <a:fillRect l="-18" t="-198" r="68"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5844945" y="1915674"/>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i="1">
                              <a:solidFill>
                                <a:srgbClr val="000000"/>
                              </a:solidFill>
                              <a:latin typeface="Cambria Math" panose="02040503050406030204" pitchFamily="18" charset="0"/>
                            </a:rPr>
                            <m:t>𝑥𝑠</m:t>
                          </m:r>
                        </m:sub>
                        <m:sup/>
                      </m:sSubSup>
                    </m:oMath>
                  </m:oMathPara>
                </a14:m>
                <a:endParaRPr lang="ru-RU" dirty="0"/>
              </a:p>
            </p:txBody>
          </p:sp>
        </mc:Choice>
        <mc:Fallback>
          <p:sp>
            <p:nvSpPr>
              <p:cNvPr id="24" name="TextBox 23"/>
              <p:cNvSpPr txBox="1">
                <a:spLocks noRot="1" noChangeAspect="1" noMove="1" noResize="1" noEditPoints="1" noAdjustHandles="1" noChangeArrowheads="1" noChangeShapeType="1" noTextEdit="1"/>
              </p:cNvSpPr>
              <p:nvPr/>
            </p:nvSpPr>
            <p:spPr>
              <a:xfrm>
                <a:off x="5844945" y="1915674"/>
                <a:ext cx="340528" cy="259366"/>
              </a:xfrm>
              <a:prstGeom prst="rect">
                <a:avLst/>
              </a:prstGeom>
              <a:blipFill rotWithShape="1">
                <a:blip r:embed="rId11"/>
                <a:stretch>
                  <a:fillRect l="-119" t="-198" r="168" b="6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687054" y="2445948"/>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27" name="TextBox 26"/>
              <p:cNvSpPr txBox="1">
                <a:spLocks noRot="1" noChangeAspect="1" noMove="1" noResize="1" noEditPoints="1" noAdjustHandles="1" noChangeArrowheads="1" noChangeShapeType="1" noTextEdit="1"/>
              </p:cNvSpPr>
              <p:nvPr/>
            </p:nvSpPr>
            <p:spPr>
              <a:xfrm>
                <a:off x="3687054" y="2445948"/>
                <a:ext cx="340528" cy="259366"/>
              </a:xfrm>
              <a:prstGeom prst="rect">
                <a:avLst/>
              </a:prstGeom>
              <a:blipFill rotWithShape="1">
                <a:blip r:embed="rId14"/>
                <a:stretch>
                  <a:fillRect l="-72" t="-217" r="121" b="8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5133130" y="2442101"/>
                <a:ext cx="340528" cy="2593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𝑠</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0" name="TextBox 29"/>
              <p:cNvSpPr txBox="1">
                <a:spLocks noRot="1" noChangeAspect="1" noMove="1" noResize="1" noEditPoints="1" noAdjustHandles="1" noChangeArrowheads="1" noChangeShapeType="1" noTextEdit="1"/>
              </p:cNvSpPr>
              <p:nvPr/>
            </p:nvSpPr>
            <p:spPr>
              <a:xfrm>
                <a:off x="5133130" y="2442101"/>
                <a:ext cx="340528" cy="259366"/>
              </a:xfrm>
              <a:prstGeom prst="rect">
                <a:avLst/>
              </a:prstGeom>
              <a:blipFill rotWithShape="1">
                <a:blip r:embed="rId14"/>
                <a:stretch>
                  <a:fillRect l="-125" t="-203" r="174" b="6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2962794" y="2887775"/>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35" name="TextBox 34"/>
              <p:cNvSpPr txBox="1">
                <a:spLocks noRot="1" noChangeAspect="1" noMove="1" noResize="1" noEditPoints="1" noAdjustHandles="1" noChangeArrowheads="1" noChangeShapeType="1" noTextEdit="1"/>
              </p:cNvSpPr>
              <p:nvPr/>
            </p:nvSpPr>
            <p:spPr>
              <a:xfrm>
                <a:off x="2962794" y="2887775"/>
                <a:ext cx="340528" cy="265970"/>
              </a:xfrm>
              <a:prstGeom prst="rect">
                <a:avLst/>
              </a:prstGeom>
              <a:blipFill rotWithShape="1">
                <a:blip r:embed="rId15"/>
                <a:stretch>
                  <a:fillRect l="-152" t="-162" r="15" b="12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7" name="TextBox 46"/>
              <p:cNvSpPr txBox="1"/>
              <p:nvPr/>
            </p:nvSpPr>
            <p:spPr>
              <a:xfrm>
                <a:off x="4402240" y="2885127"/>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7" name="TextBox 46"/>
              <p:cNvSpPr txBox="1">
                <a:spLocks noRot="1" noChangeAspect="1" noMove="1" noResize="1" noEditPoints="1" noAdjustHandles="1" noChangeArrowheads="1" noChangeShapeType="1" noTextEdit="1"/>
              </p:cNvSpPr>
              <p:nvPr/>
            </p:nvSpPr>
            <p:spPr>
              <a:xfrm>
                <a:off x="4402240" y="2885127"/>
                <a:ext cx="340528" cy="265970"/>
              </a:xfrm>
              <a:prstGeom prst="rect">
                <a:avLst/>
              </a:prstGeom>
              <a:blipFill rotWithShape="1">
                <a:blip r:embed="rId15"/>
                <a:stretch>
                  <a:fillRect l="-123" t="-121" r="173" b="8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8" name="TextBox 47"/>
              <p:cNvSpPr txBox="1"/>
              <p:nvPr/>
            </p:nvSpPr>
            <p:spPr>
              <a:xfrm>
                <a:off x="5853064" y="2889507"/>
                <a:ext cx="340528" cy="2659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ru-RU" sz="1000" b="1" i="1">
                              <a:solidFill>
                                <a:srgbClr val="000000"/>
                              </a:solidFill>
                              <a:latin typeface="Cambria Math" panose="02040503050406030204" pitchFamily="18" charset="0"/>
                            </a:rPr>
                            <m:t>𝜽</m:t>
                          </m:r>
                        </m:e>
                        <m:sub>
                          <m:r>
                            <a:rPr lang="en-US" sz="1000" b="0" i="1" smtClean="0">
                              <a:solidFill>
                                <a:srgbClr val="000000"/>
                              </a:solidFill>
                              <a:latin typeface="Cambria Math" panose="02040503050406030204" pitchFamily="18" charset="0"/>
                            </a:rPr>
                            <m:t>ℎ</m:t>
                          </m:r>
                          <m:r>
                            <a:rPr lang="en-US" sz="1000" i="1">
                              <a:solidFill>
                                <a:srgbClr val="000000"/>
                              </a:solidFill>
                              <a:latin typeface="Cambria Math" panose="02040503050406030204" pitchFamily="18" charset="0"/>
                            </a:rPr>
                            <m:t>𝑠</m:t>
                          </m:r>
                        </m:sub>
                        <m:sup/>
                      </m:sSubSup>
                    </m:oMath>
                  </m:oMathPara>
                </a14:m>
                <a:endParaRPr lang="ru-RU" dirty="0"/>
              </a:p>
            </p:txBody>
          </p:sp>
        </mc:Choice>
        <mc:Fallback>
          <p:sp>
            <p:nvSpPr>
              <p:cNvPr id="48" name="TextBox 47"/>
              <p:cNvSpPr txBox="1">
                <a:spLocks noRot="1" noChangeAspect="1" noMove="1" noResize="1" noEditPoints="1" noAdjustHandles="1" noChangeArrowheads="1" noChangeShapeType="1" noTextEdit="1"/>
              </p:cNvSpPr>
              <p:nvPr/>
            </p:nvSpPr>
            <p:spPr>
              <a:xfrm>
                <a:off x="5853064" y="2889507"/>
                <a:ext cx="340528" cy="265970"/>
              </a:xfrm>
              <a:prstGeom prst="rect">
                <a:avLst/>
              </a:prstGeom>
              <a:blipFill rotWithShape="1">
                <a:blip r:embed="rId15"/>
                <a:stretch>
                  <a:fillRect l="-79" t="-97" r="128" b="6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981988" y="3601635"/>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0</m:t>
                          </m:r>
                        </m:sub>
                      </m:sSub>
                    </m:oMath>
                  </m:oMathPara>
                </a14:m>
                <a:endParaRPr lang="ru-RU" sz="1050" b="1" dirty="0"/>
              </a:p>
            </p:txBody>
          </p:sp>
        </mc:Choice>
        <mc:Fallback>
          <p:sp>
            <p:nvSpPr>
              <p:cNvPr id="4" name="TextBox 3"/>
              <p:cNvSpPr txBox="1">
                <a:spLocks noRot="1" noChangeAspect="1" noMove="1" noResize="1" noEditPoints="1" noAdjustHandles="1" noChangeArrowheads="1" noChangeShapeType="1" noTextEdit="1"/>
              </p:cNvSpPr>
              <p:nvPr/>
            </p:nvSpPr>
            <p:spPr>
              <a:xfrm>
                <a:off x="2981988" y="3601635"/>
                <a:ext cx="304800" cy="253916"/>
              </a:xfrm>
              <a:prstGeom prst="rect">
                <a:avLst/>
              </a:prstGeom>
              <a:blipFill rotWithShape="1">
                <a:blip r:embed="rId16"/>
                <a:stretch>
                  <a:fillRect l="-9" t="-217" r="9" b="18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423220" y="3601635"/>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1</m:t>
                          </m:r>
                        </m:sub>
                      </m:sSub>
                    </m:oMath>
                  </m:oMathPara>
                </a14:m>
                <a:endParaRPr lang="ru-RU" sz="1050" b="1" dirty="0"/>
              </a:p>
            </p:txBody>
          </p:sp>
        </mc:Choice>
        <mc:Fallback>
          <p:sp>
            <p:nvSpPr>
              <p:cNvPr id="10" name="TextBox 9"/>
              <p:cNvSpPr txBox="1">
                <a:spLocks noRot="1" noChangeAspect="1" noMove="1" noResize="1" noEditPoints="1" noAdjustHandles="1" noChangeArrowheads="1" noChangeShapeType="1" noTextEdit="1"/>
              </p:cNvSpPr>
              <p:nvPr/>
            </p:nvSpPr>
            <p:spPr>
              <a:xfrm>
                <a:off x="4423220" y="3601635"/>
                <a:ext cx="304800" cy="253916"/>
              </a:xfrm>
              <a:prstGeom prst="rect">
                <a:avLst/>
              </a:prstGeom>
              <a:blipFill rotWithShape="1">
                <a:blip r:embed="rId17"/>
                <a:stretch>
                  <a:fillRect l="-146" t="-217" r="146" b="18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5859296" y="3604571"/>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0" i="1" smtClean="0">
                              <a:latin typeface="Cambria Math" panose="02040503050406030204" pitchFamily="18" charset="0"/>
                            </a:rPr>
                            <m:t>𝑙</m:t>
                          </m:r>
                        </m:e>
                        <m:sub>
                          <m:r>
                            <a:rPr lang="en-US" sz="1050" b="0" i="1" smtClean="0">
                              <a:latin typeface="Cambria Math" panose="02040503050406030204" pitchFamily="18" charset="0"/>
                            </a:rPr>
                            <m:t>2</m:t>
                          </m:r>
                        </m:sub>
                      </m:sSub>
                    </m:oMath>
                  </m:oMathPara>
                </a14:m>
                <a:endParaRPr lang="ru-RU" sz="1050" b="1" dirty="0"/>
              </a:p>
            </p:txBody>
          </p:sp>
        </mc:Choice>
        <mc:Fallback>
          <p:sp>
            <p:nvSpPr>
              <p:cNvPr id="12" name="TextBox 11"/>
              <p:cNvSpPr txBox="1">
                <a:spLocks noRot="1" noChangeAspect="1" noMove="1" noResize="1" noEditPoints="1" noAdjustHandles="1" noChangeArrowheads="1" noChangeShapeType="1" noTextEdit="1"/>
              </p:cNvSpPr>
              <p:nvPr/>
            </p:nvSpPr>
            <p:spPr>
              <a:xfrm>
                <a:off x="5859296" y="3604571"/>
                <a:ext cx="304800" cy="253916"/>
              </a:xfrm>
              <a:prstGeom prst="rect">
                <a:avLst/>
              </a:prstGeom>
              <a:blipFill rotWithShape="1">
                <a:blip r:embed="rId18"/>
                <a:stretch>
                  <a:fillRect l="-50" t="-122" r="50" b="89"/>
                </a:stretch>
              </a:blipFill>
            </p:spPr>
            <p:txBody>
              <a:bodyPr/>
              <a:lstStyle/>
              <a:p>
                <a:r>
                  <a:rPr lang="en-US" altLang="en-US">
                    <a:noFill/>
                  </a:rPr>
                  <a:t> </a:t>
                </a:r>
              </a:p>
            </p:txBody>
          </p:sp>
        </mc:Fallback>
      </mc:AlternateContent>
      <p:cxnSp>
        <p:nvCxnSpPr>
          <p:cNvPr id="49" name="Прямая со стрелкой 48"/>
          <p:cNvCxnSpPr>
            <a:stCxn id="34" idx="2"/>
            <a:endCxn id="4" idx="0"/>
          </p:cNvCxnSpPr>
          <p:nvPr/>
        </p:nvCxnSpPr>
        <p:spPr>
          <a:xfrm>
            <a:off x="3134388" y="3415528"/>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p:cNvCxnSpPr>
            <a:stCxn id="40" idx="2"/>
            <a:endCxn id="10" idx="0"/>
          </p:cNvCxnSpPr>
          <p:nvPr/>
        </p:nvCxnSpPr>
        <p:spPr>
          <a:xfrm>
            <a:off x="4575620" y="3415528"/>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Прямая со стрелкой 54"/>
          <p:cNvCxnSpPr>
            <a:stCxn id="45" idx="2"/>
            <a:endCxn id="12" idx="0"/>
          </p:cNvCxnSpPr>
          <p:nvPr/>
        </p:nvCxnSpPr>
        <p:spPr>
          <a:xfrm>
            <a:off x="6011696" y="3418464"/>
            <a:ext cx="0" cy="1861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6744756" y="3444421"/>
                <a:ext cx="900381" cy="56368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𝐿</m:t>
                      </m:r>
                      <m:r>
                        <a:rPr lang="en-US" sz="1050" b="1" i="1" smtClean="0">
                          <a:latin typeface="Cambria Math" panose="02040503050406030204" pitchFamily="18" charset="0"/>
                        </a:rPr>
                        <m:t>=</m:t>
                      </m:r>
                      <m:nary>
                        <m:naryPr>
                          <m:chr m:val="∑"/>
                          <m:ctrlPr>
                            <a:rPr lang="en-US" sz="1050" b="1" i="1" smtClean="0">
                              <a:latin typeface="Cambria Math" panose="02040503050406030204" pitchFamily="18" charset="0"/>
                            </a:rPr>
                          </m:ctrlPr>
                        </m:naryPr>
                        <m:sub>
                          <m:r>
                            <m:rPr>
                              <m:brk m:alnAt="23"/>
                            </m:rPr>
                            <a:rPr lang="en-US" sz="1050" b="0" i="1" smtClean="0">
                              <a:latin typeface="Cambria Math" panose="02040503050406030204" pitchFamily="18" charset="0"/>
                            </a:rPr>
                            <m:t>𝑡</m:t>
                          </m:r>
                        </m:sub>
                        <m:sup/>
                        <m:e>
                          <m:sSub>
                            <m:sSubPr>
                              <m:ctrlPr>
                                <a:rPr lang="en-US" sz="1050" i="1">
                                  <a:latin typeface="Cambria Math" panose="02040503050406030204" pitchFamily="18" charset="0"/>
                                </a:rPr>
                              </m:ctrlPr>
                            </m:sSubPr>
                            <m:e>
                              <m:r>
                                <a:rPr lang="en-US" sz="1050" b="0" i="1">
                                  <a:latin typeface="Cambria Math" panose="02040503050406030204" pitchFamily="18" charset="0"/>
                                </a:rPr>
                                <m:t>𝑙</m:t>
                              </m:r>
                            </m:e>
                            <m:sub>
                              <m:r>
                                <a:rPr lang="en-US" sz="1050" b="0" i="1" smtClean="0">
                                  <a:latin typeface="Cambria Math" panose="02040503050406030204" pitchFamily="18" charset="0"/>
                                </a:rPr>
                                <m:t>𝑡</m:t>
                              </m:r>
                            </m:sub>
                          </m:sSub>
                        </m:e>
                      </m:nary>
                    </m:oMath>
                  </m:oMathPara>
                </a14:m>
                <a:endParaRPr lang="ru-RU" sz="1050" b="1" dirty="0"/>
              </a:p>
            </p:txBody>
          </p:sp>
        </mc:Choice>
        <mc:Fallback>
          <p:sp>
            <p:nvSpPr>
              <p:cNvPr id="58" name="TextBox 57"/>
              <p:cNvSpPr txBox="1">
                <a:spLocks noRot="1" noChangeAspect="1" noMove="1" noResize="1" noEditPoints="1" noAdjustHandles="1" noChangeArrowheads="1" noChangeShapeType="1" noTextEdit="1"/>
              </p:cNvSpPr>
              <p:nvPr/>
            </p:nvSpPr>
            <p:spPr>
              <a:xfrm>
                <a:off x="6744756" y="3444421"/>
                <a:ext cx="900381" cy="563680"/>
              </a:xfrm>
              <a:prstGeom prst="rect">
                <a:avLst/>
              </a:prstGeom>
              <a:blipFill rotWithShape="1">
                <a:blip r:embed="rId19"/>
                <a:stretch>
                  <a:fillRect l="-47" t="-32" r="41" b="109"/>
                </a:stretch>
              </a:blipFill>
            </p:spPr>
            <p:txBody>
              <a:bodyPr/>
              <a:lstStyle/>
              <a:p>
                <a:r>
                  <a:rPr lang="en-US" altLang="en-US">
                    <a:noFill/>
                  </a:rPr>
                  <a:t> </a:t>
                </a:r>
              </a:p>
            </p:txBody>
          </p:sp>
        </mc:Fallback>
      </mc:AlternateContent>
      <p:sp>
        <p:nvSpPr>
          <p:cNvPr id="65" name="TextBox 64"/>
          <p:cNvSpPr txBox="1"/>
          <p:nvPr/>
        </p:nvSpPr>
        <p:spPr>
          <a:xfrm>
            <a:off x="599603" y="4046289"/>
            <a:ext cx="2649640" cy="550664"/>
          </a:xfrm>
          <a:prstGeom prst="rect">
            <a:avLst/>
          </a:prstGeom>
          <a:noFill/>
          <a:ln w="4990" cap="flat">
            <a:noFill/>
            <a:prstDash val="solid"/>
            <a:miter/>
          </a:ln>
        </p:spPr>
        <p:txBody>
          <a:bodyPr wrap="square">
            <a:spAutoFit/>
          </a:bodyPr>
          <a:lstStyle/>
          <a:p>
            <a:pPr algn="just">
              <a:lnSpc>
                <a:spcPct val="150000"/>
              </a:lnSpc>
            </a:pPr>
            <a:r>
              <a:rPr lang="en-US" sz="1050" dirty="0">
                <a:solidFill>
                  <a:schemeClr val="tx1">
                    <a:lumMod val="65000"/>
                    <a:lumOff val="35000"/>
                  </a:schemeClr>
                </a:solidFill>
                <a:latin typeface="IBM Plex Sans" panose="020B0503050203000203" pitchFamily="34" charset="0"/>
              </a:rPr>
              <a:t>Many values &gt; 1: exploding</a:t>
            </a:r>
            <a:endParaRPr lang="en-US" sz="1050" dirty="0">
              <a:solidFill>
                <a:schemeClr val="tx1">
                  <a:lumMod val="65000"/>
                  <a:lumOff val="35000"/>
                </a:schemeClr>
              </a:solidFill>
              <a:latin typeface="IBM Plex Sans" panose="020B0503050203000203" pitchFamily="34" charset="0"/>
            </a:endParaRPr>
          </a:p>
          <a:p>
            <a:pPr algn="just">
              <a:lnSpc>
                <a:spcPct val="150000"/>
              </a:lnSpc>
            </a:pPr>
            <a:r>
              <a:rPr lang="en-US" sz="1050" dirty="0">
                <a:solidFill>
                  <a:schemeClr val="tx1">
                    <a:lumMod val="65000"/>
                    <a:lumOff val="35000"/>
                  </a:schemeClr>
                </a:solidFill>
                <a:latin typeface="IBM Plex Sans" panose="020B0503050203000203" pitchFamily="34" charset="0"/>
              </a:rPr>
              <a:t>Gradient clipping to scale big gradients</a:t>
            </a:r>
            <a:endParaRPr lang="et-EE" sz="1050" dirty="0">
              <a:solidFill>
                <a:schemeClr val="tx1">
                  <a:lumMod val="65000"/>
                  <a:lumOff val="35000"/>
                </a:schemeClr>
              </a:solidFill>
              <a:latin typeface="IBM Plex Sans" panose="020B0503050203000203" pitchFamily="34" charset="0"/>
            </a:endParaRPr>
          </a:p>
        </p:txBody>
      </p:sp>
      <p:sp>
        <p:nvSpPr>
          <p:cNvPr id="66" name="TextBox 65"/>
          <p:cNvSpPr txBox="1"/>
          <p:nvPr/>
        </p:nvSpPr>
        <p:spPr>
          <a:xfrm>
            <a:off x="6636774" y="1461263"/>
            <a:ext cx="1965889" cy="1035412"/>
          </a:xfrm>
          <a:prstGeom prst="rect">
            <a:avLst/>
          </a:prstGeom>
          <a:noFill/>
          <a:ln w="4990" cap="flat">
            <a:noFill/>
            <a:prstDash val="solid"/>
            <a:miter/>
          </a:ln>
        </p:spPr>
        <p:txBody>
          <a:bodyPr wrap="square">
            <a:spAutoFit/>
          </a:bodyPr>
          <a:lstStyle/>
          <a:p>
            <a:pPr algn="just">
              <a:lnSpc>
                <a:spcPct val="150000"/>
              </a:lnSpc>
            </a:pPr>
            <a:r>
              <a:rPr lang="en-US" sz="1050" dirty="0">
                <a:solidFill>
                  <a:schemeClr val="tx1">
                    <a:lumMod val="65000"/>
                    <a:lumOff val="35000"/>
                  </a:schemeClr>
                </a:solidFill>
                <a:latin typeface="IBM Plex Sans" panose="020B0503050203000203" pitchFamily="34" charset="0"/>
              </a:rPr>
              <a:t>Many values &lt; 1: vanishing</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Activation functions</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Weights initialization</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AutoNum type="arabicPeriod"/>
            </a:pPr>
            <a:r>
              <a:rPr lang="en-US" sz="1050" dirty="0">
                <a:solidFill>
                  <a:schemeClr val="tx1">
                    <a:lumMod val="65000"/>
                    <a:lumOff val="35000"/>
                  </a:schemeClr>
                </a:solidFill>
                <a:latin typeface="IBM Plex Sans" panose="020B0503050203000203" pitchFamily="34" charset="0"/>
              </a:rPr>
              <a:t>Network architecture</a:t>
            </a:r>
            <a:endParaRPr lang="et-EE" sz="1050" dirty="0">
              <a:solidFill>
                <a:schemeClr val="tx1">
                  <a:lumMod val="65000"/>
                  <a:lumOff val="35000"/>
                </a:schemeClr>
              </a:solidFill>
              <a:latin typeface="IBM Plex Sans" panose="020B0503050203000203" pitchFamily="34" charset="0"/>
            </a:endParaRPr>
          </a:p>
        </p:txBody>
      </p:sp>
      <mc:AlternateContent xmlns:mc="http://schemas.openxmlformats.org/markup-compatibility/2006" xmlns:p14="http://schemas.microsoft.com/office/powerpoint/2010/main">
        <mc:Choice Requires="p14">
          <p:contentPart r:id="rId20" p14:bwMode="auto">
            <p14:nvContentPartPr>
              <p14:cNvPr id="9" name="Ink 8"/>
              <p14:cNvContentPartPr/>
              <p14:nvPr/>
            </p14:nvContentPartPr>
            <p14:xfrm>
              <a:off x="5873750" y="3028950"/>
              <a:ext cx="82550" cy="609600"/>
            </p14:xfrm>
          </p:contentPart>
        </mc:Choice>
        <mc:Fallback xmlns="">
          <p:pic>
            <p:nvPicPr>
              <p:cNvPr id="9" name="Ink 8"/>
            </p:nvPicPr>
            <p:blipFill>
              <a:blip r:embed="rId21"/>
            </p:blipFill>
            <p:spPr>
              <a:xfrm>
                <a:off x="5873750" y="3028950"/>
                <a:ext cx="82550" cy="6096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50" name="Ink 49"/>
              <p14:cNvContentPartPr/>
              <p14:nvPr/>
            </p14:nvContentPartPr>
            <p14:xfrm>
              <a:off x="5861050" y="1898650"/>
              <a:ext cx="50800" cy="266700"/>
            </p14:xfrm>
          </p:contentPart>
        </mc:Choice>
        <mc:Fallback xmlns="">
          <p:pic>
            <p:nvPicPr>
              <p:cNvPr id="50" name="Ink 49"/>
            </p:nvPicPr>
            <p:blipFill>
              <a:blip r:embed="rId23"/>
            </p:blipFill>
            <p:spPr>
              <a:xfrm>
                <a:off x="5861050" y="1898650"/>
                <a:ext cx="50800" cy="2667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51" name="Ink 50"/>
              <p14:cNvContentPartPr/>
              <p14:nvPr/>
            </p14:nvContentPartPr>
            <p14:xfrm>
              <a:off x="4387850" y="3117850"/>
              <a:ext cx="57150" cy="533400"/>
            </p14:xfrm>
          </p:contentPart>
        </mc:Choice>
        <mc:Fallback xmlns="">
          <p:pic>
            <p:nvPicPr>
              <p:cNvPr id="51" name="Ink 50"/>
            </p:nvPicPr>
            <p:blipFill>
              <a:blip r:embed="rId25"/>
            </p:blipFill>
            <p:spPr>
              <a:xfrm>
                <a:off x="4387850" y="3117850"/>
                <a:ext cx="57150" cy="5334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53" name="Ink 52"/>
              <p14:cNvContentPartPr/>
              <p14:nvPr/>
            </p14:nvContentPartPr>
            <p14:xfrm>
              <a:off x="4375150" y="1892300"/>
              <a:ext cx="19050" cy="165100"/>
            </p14:xfrm>
          </p:contentPart>
        </mc:Choice>
        <mc:Fallback xmlns="">
          <p:pic>
            <p:nvPicPr>
              <p:cNvPr id="53" name="Ink 52"/>
            </p:nvPicPr>
            <p:blipFill>
              <a:blip r:embed="rId27"/>
            </p:blipFill>
            <p:spPr>
              <a:xfrm>
                <a:off x="4375150" y="1892300"/>
                <a:ext cx="19050" cy="1651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54" name="Ink 53"/>
              <p14:cNvContentPartPr/>
              <p14:nvPr/>
            </p14:nvContentPartPr>
            <p14:xfrm>
              <a:off x="4356100" y="1828800"/>
              <a:ext cx="57150" cy="44450"/>
            </p14:xfrm>
          </p:contentPart>
        </mc:Choice>
        <mc:Fallback xmlns="">
          <p:pic>
            <p:nvPicPr>
              <p:cNvPr id="54" name="Ink 53"/>
            </p:nvPicPr>
            <p:blipFill>
              <a:blip r:embed="rId29"/>
            </p:blipFill>
            <p:spPr>
              <a:xfrm>
                <a:off x="4356100" y="1828800"/>
                <a:ext cx="57150" cy="444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56" name="Ink 55"/>
              <p14:cNvContentPartPr/>
              <p14:nvPr/>
            </p14:nvContentPartPr>
            <p14:xfrm>
              <a:off x="2952750" y="2978150"/>
              <a:ext cx="69850" cy="622300"/>
            </p14:xfrm>
          </p:contentPart>
        </mc:Choice>
        <mc:Fallback xmlns="">
          <p:pic>
            <p:nvPicPr>
              <p:cNvPr id="56" name="Ink 55"/>
            </p:nvPicPr>
            <p:blipFill>
              <a:blip r:embed="rId31"/>
            </p:blipFill>
            <p:spPr>
              <a:xfrm>
                <a:off x="2952750" y="2978150"/>
                <a:ext cx="69850" cy="6223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57" name="Ink 56"/>
              <p14:cNvContentPartPr/>
              <p14:nvPr/>
            </p14:nvContentPartPr>
            <p14:xfrm>
              <a:off x="2984500" y="1828800"/>
              <a:ext cx="50800" cy="311150"/>
            </p14:xfrm>
          </p:contentPart>
        </mc:Choice>
        <mc:Fallback xmlns="">
          <p:pic>
            <p:nvPicPr>
              <p:cNvPr id="57" name="Ink 56"/>
            </p:nvPicPr>
            <p:blipFill>
              <a:blip r:embed="rId33"/>
            </p:blipFill>
            <p:spPr>
              <a:xfrm>
                <a:off x="2984500" y="1828800"/>
                <a:ext cx="50800" cy="3111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59" name="Ink 58"/>
              <p14:cNvContentPartPr/>
              <p14:nvPr/>
            </p14:nvContentPartPr>
            <p14:xfrm>
              <a:off x="3022600" y="1847850"/>
              <a:ext cx="31750" cy="31750"/>
            </p14:xfrm>
          </p:contentPart>
        </mc:Choice>
        <mc:Fallback xmlns="">
          <p:pic>
            <p:nvPicPr>
              <p:cNvPr id="59" name="Ink 58"/>
            </p:nvPicPr>
            <p:blipFill>
              <a:blip r:embed="rId35"/>
            </p:blipFill>
            <p:spPr>
              <a:xfrm>
                <a:off x="3022600" y="1847850"/>
                <a:ext cx="31750" cy="317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60" name="Ink 59"/>
              <p14:cNvContentPartPr/>
              <p14:nvPr/>
            </p14:nvContentPartPr>
            <p14:xfrm>
              <a:off x="5111750" y="2654300"/>
              <a:ext cx="450850" cy="63500"/>
            </p14:xfrm>
          </p:contentPart>
        </mc:Choice>
        <mc:Fallback xmlns="">
          <p:pic>
            <p:nvPicPr>
              <p:cNvPr id="60" name="Ink 59"/>
            </p:nvPicPr>
            <p:blipFill>
              <a:blip r:embed="rId37"/>
            </p:blipFill>
            <p:spPr>
              <a:xfrm>
                <a:off x="5111750" y="2654300"/>
                <a:ext cx="450850" cy="635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61" name="Ink 60"/>
              <p14:cNvContentPartPr/>
              <p14:nvPr/>
            </p14:nvContentPartPr>
            <p14:xfrm>
              <a:off x="3657600" y="2698750"/>
              <a:ext cx="374650" cy="12700"/>
            </p14:xfrm>
          </p:contentPart>
        </mc:Choice>
        <mc:Fallback xmlns="">
          <p:pic>
            <p:nvPicPr>
              <p:cNvPr id="61" name="Ink 60"/>
            </p:nvPicPr>
            <p:blipFill>
              <a:blip r:embed="rId39"/>
            </p:blipFill>
            <p:spPr>
              <a:xfrm>
                <a:off x="3657600" y="2698750"/>
                <a:ext cx="374650" cy="127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62" name="Ink 61"/>
              <p14:cNvContentPartPr/>
              <p14:nvPr/>
            </p14:nvContentPartPr>
            <p14:xfrm>
              <a:off x="3632200" y="2654300"/>
              <a:ext cx="69850" cy="63500"/>
            </p14:xfrm>
          </p:contentPart>
        </mc:Choice>
        <mc:Fallback xmlns="">
          <p:pic>
            <p:nvPicPr>
              <p:cNvPr id="62" name="Ink 61"/>
            </p:nvPicPr>
            <p:blipFill>
              <a:blip r:embed="rId41"/>
            </p:blipFill>
            <p:spPr>
              <a:xfrm>
                <a:off x="3632200" y="2654300"/>
                <a:ext cx="69850" cy="635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63" name="Ink 62"/>
              <p14:cNvContentPartPr/>
              <p14:nvPr/>
            </p14:nvContentPartPr>
            <p14:xfrm>
              <a:off x="1765300" y="4292600"/>
              <a:ext cx="552450" cy="25400"/>
            </p14:xfrm>
          </p:contentPart>
        </mc:Choice>
        <mc:Fallback xmlns="">
          <p:pic>
            <p:nvPicPr>
              <p:cNvPr id="63" name="Ink 62"/>
            </p:nvPicPr>
            <p:blipFill>
              <a:blip r:embed="rId43"/>
            </p:blipFill>
            <p:spPr>
              <a:xfrm>
                <a:off x="1765300" y="4292600"/>
                <a:ext cx="552450" cy="254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64" name="Ink 63"/>
              <p14:cNvContentPartPr/>
              <p14:nvPr/>
            </p14:nvContentPartPr>
            <p14:xfrm>
              <a:off x="8134350" y="812800"/>
              <a:ext cx="19050" cy="304800"/>
            </p14:xfrm>
          </p:contentPart>
        </mc:Choice>
        <mc:Fallback xmlns="">
          <p:pic>
            <p:nvPicPr>
              <p:cNvPr id="64" name="Ink 63"/>
            </p:nvPicPr>
            <p:blipFill>
              <a:blip r:embed="rId45"/>
            </p:blipFill>
            <p:spPr>
              <a:xfrm>
                <a:off x="8134350" y="812800"/>
                <a:ext cx="19050" cy="3048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67" name="Ink 66"/>
              <p14:cNvContentPartPr/>
              <p14:nvPr/>
            </p14:nvContentPartPr>
            <p14:xfrm>
              <a:off x="7899400" y="984250"/>
              <a:ext cx="603250" cy="38100"/>
            </p14:xfrm>
          </p:contentPart>
        </mc:Choice>
        <mc:Fallback xmlns="">
          <p:pic>
            <p:nvPicPr>
              <p:cNvPr id="67" name="Ink 66"/>
            </p:nvPicPr>
            <p:blipFill>
              <a:blip r:embed="rId47"/>
            </p:blipFill>
            <p:spPr>
              <a:xfrm>
                <a:off x="7899400" y="984250"/>
                <a:ext cx="603250" cy="381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68" name="Ink 67"/>
              <p14:cNvContentPartPr/>
              <p14:nvPr/>
            </p14:nvContentPartPr>
            <p14:xfrm>
              <a:off x="8464550" y="977900"/>
              <a:ext cx="50800" cy="57150"/>
            </p14:xfrm>
          </p:contentPart>
        </mc:Choice>
        <mc:Fallback xmlns="">
          <p:pic>
            <p:nvPicPr>
              <p:cNvPr id="68" name="Ink 67"/>
            </p:nvPicPr>
            <p:blipFill>
              <a:blip r:embed="rId49"/>
            </p:blipFill>
            <p:spPr>
              <a:xfrm>
                <a:off x="8464550" y="977900"/>
                <a:ext cx="50800" cy="571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69" name="Ink 68"/>
              <p14:cNvContentPartPr/>
              <p14:nvPr/>
            </p14:nvContentPartPr>
            <p14:xfrm>
              <a:off x="7912100" y="977900"/>
              <a:ext cx="247650" cy="31750"/>
            </p14:xfrm>
          </p:contentPart>
        </mc:Choice>
        <mc:Fallback xmlns="">
          <p:pic>
            <p:nvPicPr>
              <p:cNvPr id="69" name="Ink 68"/>
            </p:nvPicPr>
            <p:blipFill>
              <a:blip r:embed="rId51"/>
            </p:blipFill>
            <p:spPr>
              <a:xfrm>
                <a:off x="7912100" y="977900"/>
                <a:ext cx="247650" cy="317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70" name="Ink 69"/>
              <p14:cNvContentPartPr/>
              <p14:nvPr/>
            </p14:nvContentPartPr>
            <p14:xfrm>
              <a:off x="8134350" y="831850"/>
              <a:ext cx="241300" cy="184150"/>
            </p14:xfrm>
          </p:contentPart>
        </mc:Choice>
        <mc:Fallback xmlns="">
          <p:pic>
            <p:nvPicPr>
              <p:cNvPr id="70" name="Ink 69"/>
            </p:nvPicPr>
            <p:blipFill>
              <a:blip r:embed="rId53"/>
            </p:blipFill>
            <p:spPr>
              <a:xfrm>
                <a:off x="8134350" y="831850"/>
                <a:ext cx="241300" cy="1841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71" name="Ink 70"/>
              <p14:cNvContentPartPr/>
              <p14:nvPr/>
            </p14:nvContentPartPr>
            <p14:xfrm>
              <a:off x="8134350" y="742950"/>
              <a:ext cx="63500" cy="38100"/>
            </p14:xfrm>
          </p:contentPart>
        </mc:Choice>
        <mc:Fallback xmlns="">
          <p:pic>
            <p:nvPicPr>
              <p:cNvPr id="71" name="Ink 70"/>
            </p:nvPicPr>
            <p:blipFill>
              <a:blip r:embed="rId55"/>
            </p:blipFill>
            <p:spPr>
              <a:xfrm>
                <a:off x="8134350" y="742950"/>
                <a:ext cx="63500" cy="381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72" name="Ink 71"/>
              <p14:cNvContentPartPr/>
              <p14:nvPr/>
            </p14:nvContentPartPr>
            <p14:xfrm>
              <a:off x="8477250" y="1066800"/>
              <a:ext cx="19050" cy="38100"/>
            </p14:xfrm>
          </p:contentPart>
        </mc:Choice>
        <mc:Fallback xmlns="">
          <p:pic>
            <p:nvPicPr>
              <p:cNvPr id="72" name="Ink 71"/>
            </p:nvPicPr>
            <p:blipFill>
              <a:blip r:embed="rId57"/>
            </p:blipFill>
            <p:spPr>
              <a:xfrm>
                <a:off x="8477250" y="1066800"/>
                <a:ext cx="19050" cy="381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73" name="Ink 72"/>
              <p14:cNvContentPartPr/>
              <p14:nvPr/>
            </p14:nvContentPartPr>
            <p14:xfrm>
              <a:off x="8470900" y="1060450"/>
              <a:ext cx="63500" cy="31750"/>
            </p14:xfrm>
          </p:contentPart>
        </mc:Choice>
        <mc:Fallback xmlns="">
          <p:pic>
            <p:nvPicPr>
              <p:cNvPr id="73" name="Ink 72"/>
            </p:nvPicPr>
            <p:blipFill>
              <a:blip r:embed="rId59"/>
            </p:blipFill>
            <p:spPr>
              <a:xfrm>
                <a:off x="8470900" y="1060450"/>
                <a:ext cx="63500" cy="317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74" name="Ink 73"/>
              <p14:cNvContentPartPr/>
              <p14:nvPr/>
            </p14:nvContentPartPr>
            <p14:xfrm>
              <a:off x="8058150" y="755650"/>
              <a:ext cx="25400" cy="38100"/>
            </p14:xfrm>
          </p:contentPart>
        </mc:Choice>
        <mc:Fallback xmlns="">
          <p:pic>
            <p:nvPicPr>
              <p:cNvPr id="74" name="Ink 73"/>
            </p:nvPicPr>
            <p:blipFill>
              <a:blip r:embed="rId61"/>
            </p:blipFill>
            <p:spPr>
              <a:xfrm>
                <a:off x="8058150" y="755650"/>
                <a:ext cx="25400" cy="381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75" name="Ink 74"/>
              <p14:cNvContentPartPr/>
              <p14:nvPr/>
            </p14:nvContentPartPr>
            <p14:xfrm>
              <a:off x="8070850" y="749300"/>
              <a:ext cx="44450" cy="31750"/>
            </p14:xfrm>
          </p:contentPart>
        </mc:Choice>
        <mc:Fallback xmlns="">
          <p:pic>
            <p:nvPicPr>
              <p:cNvPr id="75" name="Ink 74"/>
            </p:nvPicPr>
            <p:blipFill>
              <a:blip r:embed="rId63"/>
            </p:blipFill>
            <p:spPr>
              <a:xfrm>
                <a:off x="8070850" y="749300"/>
                <a:ext cx="44450" cy="317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58"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Рисунок 58"/>
          <p:cNvPicPr>
            <a:picLocks noChangeAspect="1"/>
          </p:cNvPicPr>
          <p:nvPr/>
        </p:nvPicPr>
        <p:blipFill>
          <a:blip r:embed="rId1"/>
          <a:stretch>
            <a:fillRect/>
          </a:stretch>
        </p:blipFill>
        <p:spPr>
          <a:xfrm>
            <a:off x="3234093" y="1005490"/>
            <a:ext cx="2523203" cy="1690915"/>
          </a:xfrm>
          <a:prstGeom prst="rect">
            <a:avLst/>
          </a:prstGeom>
        </p:spPr>
      </p:pic>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Long short-term memory networks (LSTMs): forget, store, update, output gates</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Understanding-LSTMs</a:t>
            </a:r>
            <a:endParaRPr lang="en-US" b="1" i="0" dirty="0">
              <a:solidFill>
                <a:srgbClr val="0F0F0F"/>
              </a:solidFill>
              <a:effectLst/>
              <a:ea typeface="Roboto" panose="02000000000000000000" pitchFamily="2" charset="0"/>
              <a:cs typeface="Roboto" panose="02000000000000000000" pitchFamily="2" charset="0"/>
            </a:endParaRPr>
          </a:p>
        </p:txBody>
      </p:sp>
      <p:pic>
        <p:nvPicPr>
          <p:cNvPr id="50" name="Рисунок 49"/>
          <p:cNvPicPr>
            <a:picLocks noChangeAspect="1"/>
          </p:cNvPicPr>
          <p:nvPr/>
        </p:nvPicPr>
        <p:blipFill>
          <a:blip r:embed="rId3"/>
          <a:stretch>
            <a:fillRect/>
          </a:stretch>
        </p:blipFill>
        <p:spPr>
          <a:xfrm>
            <a:off x="5968549" y="2696405"/>
            <a:ext cx="2637109" cy="1766299"/>
          </a:xfrm>
          <a:prstGeom prst="rect">
            <a:avLst/>
          </a:prstGeom>
        </p:spPr>
      </p:pic>
      <p:pic>
        <p:nvPicPr>
          <p:cNvPr id="53" name="Рисунок 52"/>
          <p:cNvPicPr>
            <a:picLocks noChangeAspect="1"/>
          </p:cNvPicPr>
          <p:nvPr/>
        </p:nvPicPr>
        <p:blipFill>
          <a:blip r:embed="rId4"/>
          <a:stretch>
            <a:fillRect/>
          </a:stretch>
        </p:blipFill>
        <p:spPr>
          <a:xfrm>
            <a:off x="3312244" y="2753069"/>
            <a:ext cx="2523203" cy="1720365"/>
          </a:xfrm>
          <a:prstGeom prst="rect">
            <a:avLst/>
          </a:prstGeom>
        </p:spPr>
      </p:pic>
      <p:pic>
        <p:nvPicPr>
          <p:cNvPr id="56" name="Рисунок 55"/>
          <p:cNvPicPr>
            <a:picLocks noChangeAspect="1"/>
          </p:cNvPicPr>
          <p:nvPr/>
        </p:nvPicPr>
        <p:blipFill>
          <a:blip r:embed="rId5"/>
          <a:stretch>
            <a:fillRect/>
          </a:stretch>
        </p:blipFill>
        <p:spPr>
          <a:xfrm>
            <a:off x="602027" y="2753068"/>
            <a:ext cx="2632066" cy="17203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95311" y="1313977"/>
            <a:ext cx="8007351" cy="3216778"/>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Sequential Memory:</a:t>
            </a:r>
            <a:r>
              <a:rPr lang="et-EE" sz="1050" dirty="0">
                <a:solidFill>
                  <a:schemeClr val="tx1">
                    <a:lumMod val="65000"/>
                    <a:lumOff val="35000"/>
                  </a:schemeClr>
                </a:solidFill>
                <a:latin typeface="IBM Plex Sans" panose="020B0503050203000203" pitchFamily="34" charset="0"/>
              </a:rPr>
              <a:t> RNNs have a built-in memory mechanism that allows them to maintain information across time steps. This is crucial for tasks where the context from previous time steps is important for making predictions at the current time step.</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Variable-Length Inputs: </a:t>
            </a:r>
            <a:r>
              <a:rPr lang="et-EE" sz="1050" dirty="0">
                <a:solidFill>
                  <a:schemeClr val="tx1">
                    <a:lumMod val="65000"/>
                    <a:lumOff val="35000"/>
                  </a:schemeClr>
                </a:solidFill>
                <a:latin typeface="IBM Plex Sans" panose="020B0503050203000203" pitchFamily="34" charset="0"/>
              </a:rPr>
              <a:t>Unlike traditional neural networks, RNNs can handle sequences of variable lengths. This flexibility is essential for processing data where the length of the input sequence can vary, such as sentences in natural language or time series data.</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Contextual Understanding:</a:t>
            </a:r>
            <a:r>
              <a:rPr lang="et-EE" sz="1050" dirty="0">
                <a:solidFill>
                  <a:schemeClr val="tx1">
                    <a:lumMod val="65000"/>
                    <a:lumOff val="35000"/>
                  </a:schemeClr>
                </a:solidFill>
                <a:latin typeface="IBM Plex Sans" panose="020B0503050203000203" pitchFamily="34" charset="0"/>
              </a:rPr>
              <a:t> RNNs can capture dependencies and patterns in the data that span multiple time steps. This is particularly useful in tasks like language modeling, where understanding the context of a word often requires looking at the words that come before it.</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Stateful Processing: </a:t>
            </a:r>
            <a:r>
              <a:rPr lang="et-EE" sz="1050" dirty="0">
                <a:solidFill>
                  <a:schemeClr val="tx1">
                    <a:lumMod val="65000"/>
                    <a:lumOff val="35000"/>
                  </a:schemeClr>
                </a:solidFill>
                <a:latin typeface="IBM Plex Sans" panose="020B0503050203000203" pitchFamily="34" charset="0"/>
              </a:rPr>
              <a:t>RNNs can maintain a hidden state that summarizes the information from previous time steps. This stateful processing allows RNNs to model long-term dependencies in the data.</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RNNs can be adapted for various tasks by modifying their architecture. For example, Long Short-Term Memory (LSTM) networks and Gated Recurrent Units (GRUs) are specialized types of RNNs designed to better capture long-range dependencies and mitigate the vanishing gradient problem.</a:t>
            </a:r>
            <a:endParaRPr lang="en-US" sz="1050" dirty="0">
              <a:solidFill>
                <a:schemeClr val="tx1">
                  <a:lumMod val="65000"/>
                  <a:lumOff val="35000"/>
                </a:schemeClr>
              </a:solidFill>
              <a:latin typeface="IBM Plex Sans" panose="020B0503050203000203" pitchFamily="34" charset="0"/>
            </a:endParaRPr>
          </a:p>
        </p:txBody>
      </p:sp>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Why recurrent neural networks (RNNs) are good at sequences processing?</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sp>
        <p:nvSpPr>
          <p:cNvPr id="4" name="TextBox 3"/>
          <p:cNvSpPr txBox="1"/>
          <p:nvPr/>
        </p:nvSpPr>
        <p:spPr>
          <a:xfrm>
            <a:off x="602278" y="4602637"/>
            <a:ext cx="3022128" cy="231282"/>
          </a:xfrm>
          <a:prstGeom prst="rect">
            <a:avLst/>
          </a:prstGeom>
          <a:noFill/>
        </p:spPr>
        <p:txBody>
          <a:bodyPr wrap="square">
            <a:spAutoFit/>
          </a:bodyPr>
          <a:lstStyle/>
          <a:p>
            <a:r>
              <a:rPr lang="et-EE" dirty="0">
                <a:hlinkClick r:id="rId1"/>
              </a:rPr>
              <a:t>DeepSeek-V2.5 speaks</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srcRect l="13415"/>
          <a:stretch>
            <a:fillRect/>
          </a:stretch>
        </p:blipFill>
        <p:spPr>
          <a:xfrm>
            <a:off x="5446127" y="839670"/>
            <a:ext cx="3694960" cy="3472193"/>
          </a:xfrm>
          <a:prstGeom prst="rect">
            <a:avLst/>
          </a:prstGeom>
        </p:spPr>
      </p:pic>
      <p:sp>
        <p:nvSpPr>
          <p:cNvPr id="2" name="Заголовок 1"/>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p:cNvSpPr>
            <a:spLocks noGrp="1"/>
          </p:cNvSpPr>
          <p:nvPr>
            <p:ph type="sldNum" sz="quarter" idx="4294967295"/>
          </p:nvPr>
        </p:nvSpPr>
        <p:spPr>
          <a:xfrm>
            <a:off x="6533015" y="4631753"/>
            <a:ext cx="2057400" cy="273815"/>
          </a:xfrm>
        </p:spPr>
        <p:txBody>
          <a:bodyPr/>
          <a:lstStyle/>
          <a:p>
            <a:fld id="{7F51F9F8-EAF5-D645-AF75-0522F1FAF6E8}" type="slidenum">
              <a:rPr lang="ru-RU" smtClean="0"/>
            </a:fld>
            <a:endParaRPr lang="ru-RU" dirty="0"/>
          </a:p>
        </p:txBody>
      </p:sp>
      <p:sp>
        <p:nvSpPr>
          <p:cNvPr id="18"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3" name="Группа 2"/>
          <p:cNvGrpSpPr/>
          <p:nvPr/>
        </p:nvGrpSpPr>
        <p:grpSpPr>
          <a:xfrm>
            <a:off x="8414427" y="204960"/>
            <a:ext cx="201063" cy="201075"/>
            <a:chOff x="1530350" y="3059906"/>
            <a:chExt cx="273827" cy="273844"/>
          </a:xfrm>
        </p:grpSpPr>
        <p:sp>
          <p:nvSpPr>
            <p:cNvPr id="4"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p:cNvSpPr txBox="1"/>
          <p:nvPr/>
        </p:nvSpPr>
        <p:spPr>
          <a:xfrm>
            <a:off x="605541" y="1173905"/>
            <a:ext cx="4680834" cy="2929922"/>
          </a:xfrm>
          <a:prstGeom prst="rect">
            <a:avLst/>
          </a:prstGeom>
        </p:spPr>
        <p:txBody>
          <a:bodyPr/>
          <a:lst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704020202020204" pitchFamily="34" charset="0"/>
              <a:buAutoNum type="romanUcPeriod"/>
            </a:pPr>
            <a:r>
              <a:rPr lang="en-US" sz="1600" dirty="0">
                <a:solidFill>
                  <a:srgbClr val="40BA21"/>
                </a:solidFill>
              </a:rPr>
              <a:t>TEMPORAL DATA PROCESSING INTUITION</a:t>
            </a:r>
            <a:endParaRPr lang="en-US" sz="1600" dirty="0">
              <a:solidFill>
                <a:srgbClr val="40BA21"/>
              </a:solidFill>
            </a:endParaRPr>
          </a:p>
          <a:p>
            <a:pPr marL="400050" indent="-400050">
              <a:lnSpc>
                <a:spcPct val="100000"/>
              </a:lnSpc>
              <a:buFont typeface="Arial" panose="020B0704020202020204" pitchFamily="34" charset="0"/>
              <a:buAutoNum type="romanUcPeriod"/>
            </a:pPr>
            <a:r>
              <a:rPr lang="en-US" sz="1600" dirty="0">
                <a:solidFill>
                  <a:srgbClr val="40BA21"/>
                </a:solidFill>
              </a:rPr>
              <a:t>RECURRENT NEURAL NETWORKS (RNNs)</a:t>
            </a:r>
            <a:endParaRPr lang="en-US" sz="1600" dirty="0">
              <a:solidFill>
                <a:srgbClr val="40BA21"/>
              </a:solidFill>
            </a:endParaRPr>
          </a:p>
          <a:p>
            <a:pPr marL="400050" indent="-400050">
              <a:lnSpc>
                <a:spcPct val="100000"/>
              </a:lnSpc>
              <a:buFont typeface="Arial" panose="020B0704020202020204" pitchFamily="34" charset="0"/>
              <a:buAutoNum type="romanUcPeriod"/>
            </a:pPr>
            <a:r>
              <a:rPr lang="en-US" sz="1600" dirty="0">
                <a:solidFill>
                  <a:srgbClr val="40BA21"/>
                </a:solidFill>
              </a:rPr>
              <a:t>TRANSFORMERS (Ts)</a:t>
            </a:r>
            <a:endParaRPr lang="en-US" sz="1600" dirty="0">
              <a:solidFill>
                <a:srgbClr val="40BA21"/>
              </a:solidFill>
            </a:endParaRPr>
          </a:p>
        </p:txBody>
      </p:sp>
      <p:pic>
        <p:nvPicPr>
          <p:cNvPr id="5" name="Рисунок 4"/>
          <p:cNvPicPr>
            <a:picLocks noChangeAspect="1"/>
          </p:cNvPicPr>
          <p:nvPr/>
        </p:nvPicPr>
        <p:blipFill rotWithShape="1">
          <a:blip r:embed="rId2"/>
          <a:srcRect t="27237" b="1"/>
          <a:stretch>
            <a:fillRect/>
          </a:stretch>
        </p:blipFill>
        <p:spPr>
          <a:xfrm>
            <a:off x="5446126" y="839691"/>
            <a:ext cx="3640069" cy="36458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Рисунок 51"/>
          <p:cNvPicPr>
            <a:picLocks noChangeAspect="1"/>
          </p:cNvPicPr>
          <p:nvPr/>
        </p:nvPicPr>
        <p:blipFill>
          <a:blip r:embed="rId1"/>
          <a:stretch>
            <a:fillRect/>
          </a:stretch>
        </p:blipFill>
        <p:spPr>
          <a:xfrm>
            <a:off x="595313" y="968787"/>
            <a:ext cx="2506764" cy="3632373"/>
          </a:xfrm>
          <a:prstGeom prst="rect">
            <a:avLst/>
          </a:prstGeom>
        </p:spPr>
      </p:pic>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Transformer is a game changer</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2"/>
              </a:rPr>
              <a:t>Attention is all you need, 2017</a:t>
            </a:r>
            <a:endParaRPr lang="en-US" b="1" i="0" dirty="0">
              <a:solidFill>
                <a:srgbClr val="0F0F0F"/>
              </a:solidFill>
              <a:effectLst/>
              <a:ea typeface="Roboto" panose="02000000000000000000" pitchFamily="2" charset="0"/>
              <a:cs typeface="Roboto" panose="02000000000000000000" pitchFamily="2" charset="0"/>
            </a:endParaRPr>
          </a:p>
        </p:txBody>
      </p:sp>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1130300" y="965200"/>
              <a:ext cx="6350" cy="76200"/>
            </p14:xfrm>
          </p:contentPart>
        </mc:Choice>
        <mc:Fallback xmlns="">
          <p:pic>
            <p:nvPicPr>
              <p:cNvPr id="2" name="Ink 1"/>
            </p:nvPicPr>
            <p:blipFill>
              <a:blip r:embed="rId4"/>
            </p:blipFill>
            <p:spPr>
              <a:xfrm>
                <a:off x="1130300" y="965200"/>
                <a:ext cx="6350" cy="76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136650" y="958850"/>
              <a:ext cx="38100" cy="360"/>
            </p14:xfrm>
          </p:contentPart>
        </mc:Choice>
        <mc:Fallback xmlns="">
          <p:pic>
            <p:nvPicPr>
              <p:cNvPr id="4" name="Ink 3"/>
            </p:nvPicPr>
            <p:blipFill>
              <a:blip r:embed="rId6"/>
            </p:blipFill>
            <p:spPr>
              <a:xfrm>
                <a:off x="1136650" y="958850"/>
                <a:ext cx="3810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1143000" y="1003300"/>
              <a:ext cx="19050" cy="360"/>
            </p14:xfrm>
          </p:contentPart>
        </mc:Choice>
        <mc:Fallback xmlns="">
          <p:pic>
            <p:nvPicPr>
              <p:cNvPr id="5" name="Ink 4"/>
            </p:nvPicPr>
            <p:blipFill>
              <a:blip r:embed="rId8"/>
            </p:blipFill>
            <p:spPr>
              <a:xfrm>
                <a:off x="1143000" y="1003300"/>
                <a:ext cx="1905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1143000" y="1054100"/>
              <a:ext cx="25400" cy="6350"/>
            </p14:xfrm>
          </p:contentPart>
        </mc:Choice>
        <mc:Fallback xmlns="">
          <p:pic>
            <p:nvPicPr>
              <p:cNvPr id="6" name="Ink 5"/>
            </p:nvPicPr>
            <p:blipFill>
              <a:blip r:embed="rId10"/>
            </p:blipFill>
            <p:spPr>
              <a:xfrm>
                <a:off x="1143000" y="1054100"/>
                <a:ext cx="25400" cy="63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1219200" y="1009650"/>
              <a:ext cx="38100" cy="31750"/>
            </p14:xfrm>
          </p:contentPart>
        </mc:Choice>
        <mc:Fallback xmlns="">
          <p:pic>
            <p:nvPicPr>
              <p:cNvPr id="7" name="Ink 6"/>
            </p:nvPicPr>
            <p:blipFill>
              <a:blip r:embed="rId12"/>
            </p:blipFill>
            <p:spPr>
              <a:xfrm>
                <a:off x="1219200" y="1009650"/>
                <a:ext cx="38100" cy="317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1295400" y="990600"/>
              <a:ext cx="31750" cy="44450"/>
            </p14:xfrm>
          </p:contentPart>
        </mc:Choice>
        <mc:Fallback xmlns="">
          <p:pic>
            <p:nvPicPr>
              <p:cNvPr id="8" name="Ink 7"/>
            </p:nvPicPr>
            <p:blipFill>
              <a:blip r:embed="rId14"/>
            </p:blipFill>
            <p:spPr>
              <a:xfrm>
                <a:off x="1295400" y="990600"/>
                <a:ext cx="31750" cy="444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1358900" y="1009650"/>
              <a:ext cx="25400" cy="38100"/>
            </p14:xfrm>
          </p:contentPart>
        </mc:Choice>
        <mc:Fallback xmlns="">
          <p:pic>
            <p:nvPicPr>
              <p:cNvPr id="9" name="Ink 8"/>
            </p:nvPicPr>
            <p:blipFill>
              <a:blip r:embed="rId16"/>
            </p:blipFill>
            <p:spPr>
              <a:xfrm>
                <a:off x="1358900" y="1009650"/>
                <a:ext cx="25400" cy="381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1428750" y="952500"/>
              <a:ext cx="31750" cy="101600"/>
            </p14:xfrm>
          </p:contentPart>
        </mc:Choice>
        <mc:Fallback xmlns="">
          <p:pic>
            <p:nvPicPr>
              <p:cNvPr id="10" name="Ink 9"/>
            </p:nvPicPr>
            <p:blipFill>
              <a:blip r:embed="rId18"/>
            </p:blipFill>
            <p:spPr>
              <a:xfrm>
                <a:off x="1428750" y="952500"/>
                <a:ext cx="31750" cy="101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 name="Ink 11"/>
              <p14:cNvContentPartPr/>
              <p14:nvPr/>
            </p14:nvContentPartPr>
            <p14:xfrm>
              <a:off x="1498600" y="1003300"/>
              <a:ext cx="38100" cy="57150"/>
            </p14:xfrm>
          </p:contentPart>
        </mc:Choice>
        <mc:Fallback xmlns="">
          <p:pic>
            <p:nvPicPr>
              <p:cNvPr id="12" name="Ink 11"/>
            </p:nvPicPr>
            <p:blipFill>
              <a:blip r:embed="rId20"/>
            </p:blipFill>
            <p:spPr>
              <a:xfrm>
                <a:off x="1498600" y="1003300"/>
                <a:ext cx="3810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 name="Ink 12"/>
              <p14:cNvContentPartPr/>
              <p14:nvPr/>
            </p14:nvContentPartPr>
            <p14:xfrm>
              <a:off x="1593850" y="1003300"/>
              <a:ext cx="31750" cy="38100"/>
            </p14:xfrm>
          </p:contentPart>
        </mc:Choice>
        <mc:Fallback xmlns="">
          <p:pic>
            <p:nvPicPr>
              <p:cNvPr id="13" name="Ink 12"/>
            </p:nvPicPr>
            <p:blipFill>
              <a:blip r:embed="rId22"/>
            </p:blipFill>
            <p:spPr>
              <a:xfrm>
                <a:off x="1593850" y="1003300"/>
                <a:ext cx="31750" cy="381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Ink 17"/>
              <p14:cNvContentPartPr/>
              <p14:nvPr/>
            </p14:nvContentPartPr>
            <p14:xfrm>
              <a:off x="2076450" y="914400"/>
              <a:ext cx="6350" cy="88900"/>
            </p14:xfrm>
          </p:contentPart>
        </mc:Choice>
        <mc:Fallback xmlns="">
          <p:pic>
            <p:nvPicPr>
              <p:cNvPr id="18" name="Ink 17"/>
            </p:nvPicPr>
            <p:blipFill>
              <a:blip r:embed="rId24"/>
            </p:blipFill>
            <p:spPr>
              <a:xfrm>
                <a:off x="2076450" y="914400"/>
                <a:ext cx="6350" cy="889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Ink 19"/>
              <p14:cNvContentPartPr/>
              <p14:nvPr/>
            </p14:nvContentPartPr>
            <p14:xfrm>
              <a:off x="2082800" y="908050"/>
              <a:ext cx="25400" cy="88900"/>
            </p14:xfrm>
          </p:contentPart>
        </mc:Choice>
        <mc:Fallback xmlns="">
          <p:pic>
            <p:nvPicPr>
              <p:cNvPr id="20" name="Ink 19"/>
            </p:nvPicPr>
            <p:blipFill>
              <a:blip r:embed="rId26"/>
            </p:blipFill>
            <p:spPr>
              <a:xfrm>
                <a:off x="2082800" y="908050"/>
                <a:ext cx="25400" cy="889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Ink 20"/>
              <p14:cNvContentPartPr/>
              <p14:nvPr/>
            </p14:nvContentPartPr>
            <p14:xfrm>
              <a:off x="2152650" y="952500"/>
              <a:ext cx="25400" cy="50800"/>
            </p14:xfrm>
          </p:contentPart>
        </mc:Choice>
        <mc:Fallback xmlns="">
          <p:pic>
            <p:nvPicPr>
              <p:cNvPr id="21" name="Ink 20"/>
            </p:nvPicPr>
            <p:blipFill>
              <a:blip r:embed="rId28"/>
            </p:blipFill>
            <p:spPr>
              <a:xfrm>
                <a:off x="2152650" y="952500"/>
                <a:ext cx="25400" cy="508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Ink 21"/>
              <p14:cNvContentPartPr/>
              <p14:nvPr/>
            </p14:nvContentPartPr>
            <p14:xfrm>
              <a:off x="2247900" y="927100"/>
              <a:ext cx="31750" cy="63500"/>
            </p14:xfrm>
          </p:contentPart>
        </mc:Choice>
        <mc:Fallback xmlns="">
          <p:pic>
            <p:nvPicPr>
              <p:cNvPr id="22" name="Ink 21"/>
            </p:nvPicPr>
            <p:blipFill>
              <a:blip r:embed="rId30"/>
            </p:blipFill>
            <p:spPr>
              <a:xfrm>
                <a:off x="2247900" y="927100"/>
                <a:ext cx="31750" cy="635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Ink 22"/>
              <p14:cNvContentPartPr/>
              <p14:nvPr/>
            </p14:nvContentPartPr>
            <p14:xfrm>
              <a:off x="2324100" y="927100"/>
              <a:ext cx="50800" cy="44450"/>
            </p14:xfrm>
          </p:contentPart>
        </mc:Choice>
        <mc:Fallback xmlns="">
          <p:pic>
            <p:nvPicPr>
              <p:cNvPr id="23" name="Ink 22"/>
            </p:nvPicPr>
            <p:blipFill>
              <a:blip r:embed="rId32"/>
            </p:blipFill>
            <p:spPr>
              <a:xfrm>
                <a:off x="2324100" y="927100"/>
                <a:ext cx="50800" cy="444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Ink 23"/>
              <p14:cNvContentPartPr/>
              <p14:nvPr/>
            </p14:nvContentPartPr>
            <p14:xfrm>
              <a:off x="2406650" y="895350"/>
              <a:ext cx="25400" cy="95250"/>
            </p14:xfrm>
          </p:contentPart>
        </mc:Choice>
        <mc:Fallback xmlns="">
          <p:pic>
            <p:nvPicPr>
              <p:cNvPr id="24" name="Ink 23"/>
            </p:nvPicPr>
            <p:blipFill>
              <a:blip r:embed="rId34"/>
            </p:blipFill>
            <p:spPr>
              <a:xfrm>
                <a:off x="2406650" y="895350"/>
                <a:ext cx="25400" cy="952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6" name="Ink 25"/>
              <p14:cNvContentPartPr/>
              <p14:nvPr/>
            </p14:nvContentPartPr>
            <p14:xfrm>
              <a:off x="2470150" y="914400"/>
              <a:ext cx="76200" cy="63500"/>
            </p14:xfrm>
          </p:contentPart>
        </mc:Choice>
        <mc:Fallback xmlns="">
          <p:pic>
            <p:nvPicPr>
              <p:cNvPr id="26" name="Ink 25"/>
            </p:nvPicPr>
            <p:blipFill>
              <a:blip r:embed="rId36"/>
            </p:blipFill>
            <p:spPr>
              <a:xfrm>
                <a:off x="2470150" y="914400"/>
                <a:ext cx="76200" cy="635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7" name="Ink 26"/>
              <p14:cNvContentPartPr/>
              <p14:nvPr/>
            </p14:nvContentPartPr>
            <p14:xfrm>
              <a:off x="2578100" y="908050"/>
              <a:ext cx="50800" cy="44450"/>
            </p14:xfrm>
          </p:contentPart>
        </mc:Choice>
        <mc:Fallback xmlns="">
          <p:pic>
            <p:nvPicPr>
              <p:cNvPr id="27" name="Ink 26"/>
            </p:nvPicPr>
            <p:blipFill>
              <a:blip r:embed="rId38"/>
            </p:blipFill>
            <p:spPr>
              <a:xfrm>
                <a:off x="2578100" y="908050"/>
                <a:ext cx="50800" cy="44450"/>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Inputs to tokens and embeddings</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p:cNvPicPr>
            <a:picLocks noChangeAspect="1"/>
          </p:cNvPicPr>
          <p:nvPr/>
        </p:nvPicPr>
        <p:blipFill>
          <a:blip r:embed="rId2"/>
          <a:stretch>
            <a:fillRect/>
          </a:stretch>
        </p:blipFill>
        <p:spPr>
          <a:xfrm>
            <a:off x="595312" y="1133629"/>
            <a:ext cx="1835492" cy="3462185"/>
          </a:xfrm>
          <a:prstGeom prst="rect">
            <a:avLst/>
          </a:prstGeom>
        </p:spPr>
      </p:pic>
      <p:pic>
        <p:nvPicPr>
          <p:cNvPr id="10" name="Рисунок 9"/>
          <p:cNvPicPr>
            <a:picLocks noChangeAspect="1"/>
          </p:cNvPicPr>
          <p:nvPr/>
        </p:nvPicPr>
        <p:blipFill>
          <a:blip r:embed="rId3"/>
          <a:stretch>
            <a:fillRect/>
          </a:stretch>
        </p:blipFill>
        <p:spPr>
          <a:xfrm>
            <a:off x="5502096" y="1133629"/>
            <a:ext cx="3098151" cy="3462184"/>
          </a:xfrm>
          <a:prstGeom prst="rect">
            <a:avLst/>
          </a:prstGeom>
        </p:spPr>
      </p:pic>
      <mc:AlternateContent xmlns:mc="http://schemas.openxmlformats.org/markup-compatibility/2006" xmlns:p14="http://schemas.microsoft.com/office/powerpoint/2010/main">
        <mc:Choice Requires="p14">
          <p:contentPart r:id="rId4" p14:bwMode="auto">
            <p14:nvContentPartPr>
              <p14:cNvPr id="2" name="Ink 1"/>
              <p14:cNvContentPartPr/>
              <p14:nvPr/>
            </p14:nvContentPartPr>
            <p14:xfrm>
              <a:off x="6673850" y="1987550"/>
              <a:ext cx="50800" cy="120650"/>
            </p14:xfrm>
          </p:contentPart>
        </mc:Choice>
        <mc:Fallback xmlns="">
          <p:pic>
            <p:nvPicPr>
              <p:cNvPr id="2" name="Ink 1"/>
            </p:nvPicPr>
            <p:blipFill>
              <a:blip r:embed="rId5"/>
            </p:blipFill>
            <p:spPr>
              <a:xfrm>
                <a:off x="6673850" y="1987550"/>
                <a:ext cx="50800" cy="1206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Ink 3"/>
              <p14:cNvContentPartPr/>
              <p14:nvPr/>
            </p14:nvContentPartPr>
            <p14:xfrm>
              <a:off x="6661150" y="2070100"/>
              <a:ext cx="44450" cy="360"/>
            </p14:xfrm>
          </p:contentPart>
        </mc:Choice>
        <mc:Fallback xmlns="">
          <p:pic>
            <p:nvPicPr>
              <p:cNvPr id="4" name="Ink 3"/>
            </p:nvPicPr>
            <p:blipFill>
              <a:blip r:embed="rId7"/>
            </p:blipFill>
            <p:spPr>
              <a:xfrm>
                <a:off x="6661150" y="2070100"/>
                <a:ext cx="4445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Ink 4"/>
              <p14:cNvContentPartPr/>
              <p14:nvPr/>
            </p14:nvContentPartPr>
            <p14:xfrm>
              <a:off x="6750050" y="2038350"/>
              <a:ext cx="50800" cy="63500"/>
            </p14:xfrm>
          </p:contentPart>
        </mc:Choice>
        <mc:Fallback xmlns="">
          <p:pic>
            <p:nvPicPr>
              <p:cNvPr id="5" name="Ink 4"/>
            </p:nvPicPr>
            <p:blipFill>
              <a:blip r:embed="rId9"/>
            </p:blipFill>
            <p:spPr>
              <a:xfrm>
                <a:off x="6750050" y="2038350"/>
                <a:ext cx="50800" cy="635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Ink 6"/>
              <p14:cNvContentPartPr/>
              <p14:nvPr/>
            </p14:nvContentPartPr>
            <p14:xfrm>
              <a:off x="6858000" y="1968500"/>
              <a:ext cx="6350" cy="101600"/>
            </p14:xfrm>
          </p:contentPart>
        </mc:Choice>
        <mc:Fallback xmlns="">
          <p:pic>
            <p:nvPicPr>
              <p:cNvPr id="7" name="Ink 6"/>
            </p:nvPicPr>
            <p:blipFill>
              <a:blip r:embed="rId11"/>
            </p:blipFill>
            <p:spPr>
              <a:xfrm>
                <a:off x="6858000" y="1968500"/>
                <a:ext cx="6350" cy="1016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Ink 7"/>
              <p14:cNvContentPartPr/>
              <p14:nvPr/>
            </p14:nvContentPartPr>
            <p14:xfrm>
              <a:off x="6877050" y="2012950"/>
              <a:ext cx="44450" cy="44450"/>
            </p14:xfrm>
          </p:contentPart>
        </mc:Choice>
        <mc:Fallback xmlns="">
          <p:pic>
            <p:nvPicPr>
              <p:cNvPr id="8" name="Ink 7"/>
            </p:nvPicPr>
            <p:blipFill>
              <a:blip r:embed="rId13"/>
            </p:blipFill>
            <p:spPr>
              <a:xfrm>
                <a:off x="6877050" y="2012950"/>
                <a:ext cx="44450" cy="444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Ink 8"/>
              <p14:cNvContentPartPr/>
              <p14:nvPr/>
            </p14:nvContentPartPr>
            <p14:xfrm>
              <a:off x="6896100" y="2051050"/>
              <a:ext cx="12700" cy="12700"/>
            </p14:xfrm>
          </p:contentPart>
        </mc:Choice>
        <mc:Fallback xmlns="">
          <p:pic>
            <p:nvPicPr>
              <p:cNvPr id="9" name="Ink 8"/>
            </p:nvPicPr>
            <p:blipFill>
              <a:blip r:embed="rId15"/>
            </p:blipFill>
            <p:spPr>
              <a:xfrm>
                <a:off x="6896100" y="2051050"/>
                <a:ext cx="1270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Ink 11"/>
              <p14:cNvContentPartPr/>
              <p14:nvPr/>
            </p14:nvContentPartPr>
            <p14:xfrm>
              <a:off x="6959600" y="2012950"/>
              <a:ext cx="57150" cy="63500"/>
            </p14:xfrm>
          </p:contentPart>
        </mc:Choice>
        <mc:Fallback xmlns="">
          <p:pic>
            <p:nvPicPr>
              <p:cNvPr id="12" name="Ink 11"/>
            </p:nvPicPr>
            <p:blipFill>
              <a:blip r:embed="rId17"/>
            </p:blipFill>
            <p:spPr>
              <a:xfrm>
                <a:off x="6959600" y="2012950"/>
                <a:ext cx="57150" cy="635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Ink 12"/>
              <p14:cNvContentPartPr/>
              <p14:nvPr/>
            </p14:nvContentPartPr>
            <p14:xfrm>
              <a:off x="7061200" y="2006600"/>
              <a:ext cx="57150" cy="50800"/>
            </p14:xfrm>
          </p:contentPart>
        </mc:Choice>
        <mc:Fallback xmlns="">
          <p:pic>
            <p:nvPicPr>
              <p:cNvPr id="13" name="Ink 12"/>
            </p:nvPicPr>
            <p:blipFill>
              <a:blip r:embed="rId19"/>
            </p:blipFill>
            <p:spPr>
              <a:xfrm>
                <a:off x="7061200" y="2006600"/>
                <a:ext cx="57150" cy="508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8" name="Ink 17"/>
              <p14:cNvContentPartPr/>
              <p14:nvPr/>
            </p14:nvContentPartPr>
            <p14:xfrm>
              <a:off x="7194550" y="2000250"/>
              <a:ext cx="25400" cy="63500"/>
            </p14:xfrm>
          </p:contentPart>
        </mc:Choice>
        <mc:Fallback xmlns="">
          <p:pic>
            <p:nvPicPr>
              <p:cNvPr id="18" name="Ink 17"/>
            </p:nvPicPr>
            <p:blipFill>
              <a:blip r:embed="rId21"/>
            </p:blipFill>
            <p:spPr>
              <a:xfrm>
                <a:off x="7194550" y="2000250"/>
                <a:ext cx="25400" cy="635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Ink 19"/>
              <p14:cNvContentPartPr/>
              <p14:nvPr/>
            </p14:nvContentPartPr>
            <p14:xfrm>
              <a:off x="6692900" y="1631950"/>
              <a:ext cx="19050" cy="165100"/>
            </p14:xfrm>
          </p:contentPart>
        </mc:Choice>
        <mc:Fallback xmlns="">
          <p:pic>
            <p:nvPicPr>
              <p:cNvPr id="20" name="Ink 19"/>
            </p:nvPicPr>
            <p:blipFill>
              <a:blip r:embed="rId23"/>
            </p:blipFill>
            <p:spPr>
              <a:xfrm>
                <a:off x="6692900" y="1631950"/>
                <a:ext cx="19050" cy="1651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Ink 20"/>
              <p14:cNvContentPartPr/>
              <p14:nvPr/>
            </p14:nvContentPartPr>
            <p14:xfrm>
              <a:off x="6318250" y="1638300"/>
              <a:ext cx="19050" cy="190500"/>
            </p14:xfrm>
          </p:contentPart>
        </mc:Choice>
        <mc:Fallback xmlns="">
          <p:pic>
            <p:nvPicPr>
              <p:cNvPr id="21" name="Ink 20"/>
            </p:nvPicPr>
            <p:blipFill>
              <a:blip r:embed="rId25"/>
            </p:blipFill>
            <p:spPr>
              <a:xfrm>
                <a:off x="6318250" y="1638300"/>
                <a:ext cx="19050" cy="1905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Ink 21"/>
              <p14:cNvContentPartPr/>
              <p14:nvPr/>
            </p14:nvContentPartPr>
            <p14:xfrm>
              <a:off x="6921500" y="1631950"/>
              <a:ext cx="6350" cy="184150"/>
            </p14:xfrm>
          </p:contentPart>
        </mc:Choice>
        <mc:Fallback xmlns="">
          <p:pic>
            <p:nvPicPr>
              <p:cNvPr id="22" name="Ink 21"/>
            </p:nvPicPr>
            <p:blipFill>
              <a:blip r:embed="rId27"/>
            </p:blipFill>
            <p:spPr>
              <a:xfrm>
                <a:off x="6921500" y="1631950"/>
                <a:ext cx="6350" cy="1841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3" name="Ink 22"/>
              <p14:cNvContentPartPr/>
              <p14:nvPr/>
            </p14:nvContentPartPr>
            <p14:xfrm>
              <a:off x="6604000" y="1790700"/>
              <a:ext cx="101600" cy="165100"/>
            </p14:xfrm>
          </p:contentPart>
        </mc:Choice>
        <mc:Fallback xmlns="">
          <p:pic>
            <p:nvPicPr>
              <p:cNvPr id="23" name="Ink 22"/>
            </p:nvPicPr>
            <p:blipFill>
              <a:blip r:embed="rId29"/>
            </p:blipFill>
            <p:spPr>
              <a:xfrm>
                <a:off x="6604000" y="1790700"/>
                <a:ext cx="101600" cy="1651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4" name="Ink 23"/>
              <p14:cNvContentPartPr/>
              <p14:nvPr/>
            </p14:nvContentPartPr>
            <p14:xfrm>
              <a:off x="6832600" y="1809750"/>
              <a:ext cx="50800" cy="139700"/>
            </p14:xfrm>
          </p:contentPart>
        </mc:Choice>
        <mc:Fallback xmlns="">
          <p:pic>
            <p:nvPicPr>
              <p:cNvPr id="24" name="Ink 23"/>
            </p:nvPicPr>
            <p:blipFill>
              <a:blip r:embed="rId31"/>
            </p:blipFill>
            <p:spPr>
              <a:xfrm>
                <a:off x="6832600" y="1809750"/>
                <a:ext cx="50800" cy="1397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6" name="Ink 25"/>
              <p14:cNvContentPartPr/>
              <p14:nvPr/>
            </p14:nvContentPartPr>
            <p14:xfrm>
              <a:off x="7181850" y="1625600"/>
              <a:ext cx="12700" cy="196850"/>
            </p14:xfrm>
          </p:contentPart>
        </mc:Choice>
        <mc:Fallback xmlns="">
          <p:pic>
            <p:nvPicPr>
              <p:cNvPr id="26" name="Ink 25"/>
            </p:nvPicPr>
            <p:blipFill>
              <a:blip r:embed="rId33"/>
            </p:blipFill>
            <p:spPr>
              <a:xfrm>
                <a:off x="7181850" y="1625600"/>
                <a:ext cx="12700" cy="1968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7" name="Ink 26"/>
              <p14:cNvContentPartPr/>
              <p14:nvPr/>
            </p14:nvContentPartPr>
            <p14:xfrm>
              <a:off x="7404100" y="1612900"/>
              <a:ext cx="31750" cy="215900"/>
            </p14:xfrm>
          </p:contentPart>
        </mc:Choice>
        <mc:Fallback xmlns="">
          <p:pic>
            <p:nvPicPr>
              <p:cNvPr id="27" name="Ink 26"/>
            </p:nvPicPr>
            <p:blipFill>
              <a:blip r:embed="rId35"/>
            </p:blipFill>
            <p:spPr>
              <a:xfrm>
                <a:off x="7404100" y="1612900"/>
                <a:ext cx="31750" cy="2159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8" name="Ink 27"/>
              <p14:cNvContentPartPr/>
              <p14:nvPr/>
            </p14:nvContentPartPr>
            <p14:xfrm>
              <a:off x="7734300" y="1619250"/>
              <a:ext cx="38100" cy="190500"/>
            </p14:xfrm>
          </p:contentPart>
        </mc:Choice>
        <mc:Fallback xmlns="">
          <p:pic>
            <p:nvPicPr>
              <p:cNvPr id="28" name="Ink 27"/>
            </p:nvPicPr>
            <p:blipFill>
              <a:blip r:embed="rId37"/>
            </p:blipFill>
            <p:spPr>
              <a:xfrm>
                <a:off x="7734300" y="1619250"/>
                <a:ext cx="38100" cy="1905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9" name="Ink 28"/>
              <p14:cNvContentPartPr/>
              <p14:nvPr/>
            </p14:nvContentPartPr>
            <p14:xfrm>
              <a:off x="7905750" y="1593850"/>
              <a:ext cx="6350" cy="228600"/>
            </p14:xfrm>
          </p:contentPart>
        </mc:Choice>
        <mc:Fallback xmlns="">
          <p:pic>
            <p:nvPicPr>
              <p:cNvPr id="29" name="Ink 28"/>
            </p:nvPicPr>
            <p:blipFill>
              <a:blip r:embed="rId39"/>
            </p:blipFill>
            <p:spPr>
              <a:xfrm>
                <a:off x="7905750" y="1593850"/>
                <a:ext cx="6350" cy="2286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0" name="Ink 29"/>
              <p14:cNvContentPartPr/>
              <p14:nvPr/>
            </p14:nvContentPartPr>
            <p14:xfrm>
              <a:off x="8375650" y="1568450"/>
              <a:ext cx="360" cy="228600"/>
            </p14:xfrm>
          </p:contentPart>
        </mc:Choice>
        <mc:Fallback xmlns="">
          <p:pic>
            <p:nvPicPr>
              <p:cNvPr id="30" name="Ink 29"/>
            </p:nvPicPr>
            <p:blipFill>
              <a:blip r:embed="rId41"/>
            </p:blipFill>
            <p:spPr>
              <a:xfrm>
                <a:off x="8375650" y="1568450"/>
                <a:ext cx="360" cy="228600"/>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p:cNvPicPr>
            <a:picLocks noChangeAspect="1"/>
          </p:cNvPicPr>
          <p:nvPr/>
        </p:nvPicPr>
        <p:blipFill>
          <a:blip r:embed="rId2"/>
          <a:stretch>
            <a:fillRect/>
          </a:stretch>
        </p:blipFill>
        <p:spPr>
          <a:xfrm>
            <a:off x="595312" y="1139960"/>
            <a:ext cx="1832135" cy="3455854"/>
          </a:xfrm>
          <a:prstGeom prst="rect">
            <a:avLst/>
          </a:prstGeom>
        </p:spPr>
      </p:pic>
      <p:sp>
        <p:nvSpPr>
          <p:cNvPr id="2"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Inputs to tokens and embeddings</a:t>
            </a:r>
            <a:endParaRPr lang="ru-RU" sz="2000" dirty="0">
              <a:solidFill>
                <a:schemeClr val="tx1">
                  <a:lumMod val="50000"/>
                  <a:lumOff val="50000"/>
                </a:schemeClr>
              </a:solidFill>
            </a:endParaRPr>
          </a:p>
        </p:txBody>
      </p:sp>
      <p:pic>
        <p:nvPicPr>
          <p:cNvPr id="7" name="Рисунок 6"/>
          <p:cNvPicPr>
            <a:picLocks noChangeAspect="1"/>
          </p:cNvPicPr>
          <p:nvPr/>
        </p:nvPicPr>
        <p:blipFill>
          <a:blip r:embed="rId3"/>
          <a:stretch>
            <a:fillRect/>
          </a:stretch>
        </p:blipFill>
        <p:spPr>
          <a:xfrm>
            <a:off x="3763149" y="1139960"/>
            <a:ext cx="4842509" cy="2454847"/>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6235700" y="1320800"/>
              <a:ext cx="774700" cy="38100"/>
            </p14:xfrm>
          </p:contentPart>
        </mc:Choice>
        <mc:Fallback xmlns="">
          <p:pic>
            <p:nvPicPr>
              <p:cNvPr id="4" name="Ink 3"/>
            </p:nvPicPr>
            <p:blipFill>
              <a:blip r:embed="rId5"/>
            </p:blipFill>
            <p:spPr>
              <a:xfrm>
                <a:off x="6235700" y="1320800"/>
                <a:ext cx="774700" cy="3810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srcRect l="13415"/>
          <a:stretch>
            <a:fillRect/>
          </a:stretch>
        </p:blipFill>
        <p:spPr>
          <a:xfrm>
            <a:off x="5446127" y="839670"/>
            <a:ext cx="3694960" cy="3472193"/>
          </a:xfrm>
          <a:prstGeom prst="rect">
            <a:avLst/>
          </a:prstGeom>
        </p:spPr>
      </p:pic>
      <p:sp>
        <p:nvSpPr>
          <p:cNvPr id="2" name="Заголовок 1"/>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p:cNvSpPr>
            <a:spLocks noGrp="1"/>
          </p:cNvSpPr>
          <p:nvPr>
            <p:ph type="sldNum" sz="quarter" idx="4294967295"/>
          </p:nvPr>
        </p:nvSpPr>
        <p:spPr>
          <a:xfrm>
            <a:off x="6533015" y="4631753"/>
            <a:ext cx="2057400" cy="273815"/>
          </a:xfrm>
        </p:spPr>
        <p:txBody>
          <a:bodyPr/>
          <a:lstStyle/>
          <a:p>
            <a:fld id="{7F51F9F8-EAF5-D645-AF75-0522F1FAF6E8}" type="slidenum">
              <a:rPr lang="ru-RU" smtClean="0"/>
            </a:fld>
            <a:endParaRPr lang="ru-RU" dirty="0"/>
          </a:p>
        </p:txBody>
      </p:sp>
      <p:sp>
        <p:nvSpPr>
          <p:cNvPr id="18"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3" name="Группа 2"/>
          <p:cNvGrpSpPr/>
          <p:nvPr/>
        </p:nvGrpSpPr>
        <p:grpSpPr>
          <a:xfrm>
            <a:off x="8414427" y="204960"/>
            <a:ext cx="201063" cy="201075"/>
            <a:chOff x="1530350" y="3059906"/>
            <a:chExt cx="273827" cy="273844"/>
          </a:xfrm>
        </p:grpSpPr>
        <p:sp>
          <p:nvSpPr>
            <p:cNvPr id="4"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p:cNvSpPr txBox="1"/>
          <p:nvPr/>
        </p:nvSpPr>
        <p:spPr>
          <a:xfrm>
            <a:off x="605541" y="1173905"/>
            <a:ext cx="4680834" cy="2929922"/>
          </a:xfrm>
          <a:prstGeom prst="rect">
            <a:avLst/>
          </a:prstGeom>
        </p:spPr>
        <p:txBody>
          <a:bodyPr/>
          <a:lst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704020202020204" pitchFamily="34" charset="0"/>
              <a:buAutoNum type="romanUcPeriod"/>
            </a:pPr>
            <a:r>
              <a:rPr lang="en-US" sz="1600" dirty="0">
                <a:solidFill>
                  <a:srgbClr val="40BA21"/>
                </a:solidFill>
              </a:rPr>
              <a:t>TEMPORAL DATA PROCESSING INTUITION</a:t>
            </a:r>
            <a:endParaRPr lang="en-US" sz="1600" dirty="0">
              <a:solidFill>
                <a:srgbClr val="40BA21"/>
              </a:solidFill>
            </a:endParaRPr>
          </a:p>
          <a:p>
            <a:pPr marL="400050" indent="-400050">
              <a:lnSpc>
                <a:spcPct val="100000"/>
              </a:lnSpc>
              <a:buFont typeface="Arial" panose="020B0704020202020204" pitchFamily="34" charset="0"/>
              <a:buAutoNum type="romanUcPeriod"/>
            </a:pPr>
            <a:r>
              <a:rPr lang="en-US" sz="1600" dirty="0">
                <a:solidFill>
                  <a:schemeClr val="tx1">
                    <a:lumMod val="75000"/>
                    <a:lumOff val="25000"/>
                  </a:schemeClr>
                </a:solidFill>
              </a:rPr>
              <a:t>RECURRENT NEURAL NETWORKS (RNNs)</a:t>
            </a:r>
            <a:endParaRPr lang="en-US" sz="1600" dirty="0">
              <a:solidFill>
                <a:schemeClr val="tx1">
                  <a:lumMod val="75000"/>
                  <a:lumOff val="25000"/>
                </a:schemeClr>
              </a:solidFill>
            </a:endParaRPr>
          </a:p>
          <a:p>
            <a:pPr marL="400050" indent="-400050">
              <a:lnSpc>
                <a:spcPct val="100000"/>
              </a:lnSpc>
              <a:buFont typeface="Arial" panose="020B0704020202020204" pitchFamily="34" charset="0"/>
              <a:buAutoNum type="romanUcPeriod"/>
            </a:pPr>
            <a:r>
              <a:rPr lang="en-US" sz="1600" dirty="0">
                <a:solidFill>
                  <a:schemeClr val="tx1">
                    <a:lumMod val="75000"/>
                    <a:lumOff val="25000"/>
                  </a:schemeClr>
                </a:solidFill>
              </a:rPr>
              <a:t>TRANSFORMERS (Ts)</a:t>
            </a:r>
            <a:endParaRPr lang="en-US" sz="1600" dirty="0">
              <a:solidFill>
                <a:schemeClr val="tx1">
                  <a:lumMod val="75000"/>
                  <a:lumOff val="25000"/>
                </a:schemeClr>
              </a:solidFill>
            </a:endParaRPr>
          </a:p>
        </p:txBody>
      </p:sp>
      <p:pic>
        <p:nvPicPr>
          <p:cNvPr id="5" name="Рисунок 4"/>
          <p:cNvPicPr>
            <a:picLocks noChangeAspect="1"/>
          </p:cNvPicPr>
          <p:nvPr/>
        </p:nvPicPr>
        <p:blipFill rotWithShape="1">
          <a:blip r:embed="rId2">
            <a:extLst>
              <a:ext uri="{96DAC541-7B7A-43D3-8B79-37D633B846F1}">
                <asvg:svgBlip xmlns:asvg="http://schemas.microsoft.com/office/drawing/2016/SVG/main" r:embed="rId3"/>
              </a:ext>
            </a:extLst>
          </a:blip>
          <a:srcRect t="27237" b="1"/>
          <a:stretch>
            <a:fillRect/>
          </a:stretch>
        </p:blipFill>
        <p:spPr>
          <a:xfrm>
            <a:off x="5446126" y="839691"/>
            <a:ext cx="3640069" cy="364587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Positional encoding</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 name="Рисунок 1"/>
          <p:cNvPicPr>
            <a:picLocks noChangeAspect="1"/>
          </p:cNvPicPr>
          <p:nvPr/>
        </p:nvPicPr>
        <p:blipFill>
          <a:blip r:embed="rId2"/>
          <a:stretch>
            <a:fillRect/>
          </a:stretch>
        </p:blipFill>
        <p:spPr>
          <a:xfrm>
            <a:off x="600228" y="1142863"/>
            <a:ext cx="1823424" cy="3453382"/>
          </a:xfrm>
          <a:prstGeom prst="rect">
            <a:avLst/>
          </a:prstGeom>
        </p:spPr>
      </p:pic>
      <p:pic>
        <p:nvPicPr>
          <p:cNvPr id="5" name="Рисунок 4"/>
          <p:cNvPicPr>
            <a:picLocks noChangeAspect="1"/>
          </p:cNvPicPr>
          <p:nvPr/>
        </p:nvPicPr>
        <p:blipFill>
          <a:blip r:embed="rId3"/>
          <a:stretch>
            <a:fillRect/>
          </a:stretch>
        </p:blipFill>
        <p:spPr>
          <a:xfrm>
            <a:off x="2810793" y="1672265"/>
            <a:ext cx="2490059" cy="1798970"/>
          </a:xfrm>
          <a:prstGeom prst="rect">
            <a:avLst/>
          </a:prstGeom>
        </p:spPr>
      </p:pic>
      <p:pic>
        <p:nvPicPr>
          <p:cNvPr id="8" name="Рисунок 7"/>
          <p:cNvPicPr>
            <a:picLocks noChangeAspect="1"/>
          </p:cNvPicPr>
          <p:nvPr/>
        </p:nvPicPr>
        <p:blipFill>
          <a:blip r:embed="rId4"/>
          <a:stretch>
            <a:fillRect/>
          </a:stretch>
        </p:blipFill>
        <p:spPr>
          <a:xfrm>
            <a:off x="5300852" y="1421209"/>
            <a:ext cx="2828161" cy="2050026"/>
          </a:xfrm>
          <a:prstGeom prst="rect">
            <a:avLst/>
          </a:prstGeom>
        </p:spPr>
      </p:pic>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5854700" y="2667000"/>
              <a:ext cx="44450" cy="57150"/>
            </p14:xfrm>
          </p:contentPart>
        </mc:Choice>
        <mc:Fallback xmlns="">
          <p:pic>
            <p:nvPicPr>
              <p:cNvPr id="4" name="Ink 3"/>
            </p:nvPicPr>
            <p:blipFill>
              <a:blip r:embed="rId6"/>
            </p:blipFill>
            <p:spPr>
              <a:xfrm>
                <a:off x="5854700" y="2667000"/>
                <a:ext cx="44450" cy="571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Ink 5"/>
              <p14:cNvContentPartPr/>
              <p14:nvPr/>
            </p14:nvContentPartPr>
            <p14:xfrm>
              <a:off x="7518400" y="2711450"/>
              <a:ext cx="12700" cy="360"/>
            </p14:xfrm>
          </p:contentPart>
        </mc:Choice>
        <mc:Fallback xmlns="">
          <p:pic>
            <p:nvPicPr>
              <p:cNvPr id="6" name="Ink 5"/>
            </p:nvPicPr>
            <p:blipFill>
              <a:blip r:embed="rId8"/>
            </p:blipFill>
            <p:spPr>
              <a:xfrm>
                <a:off x="7518400" y="2711450"/>
                <a:ext cx="1270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Ink 6"/>
              <p14:cNvContentPartPr/>
              <p14:nvPr/>
            </p14:nvContentPartPr>
            <p14:xfrm>
              <a:off x="7493000" y="2705100"/>
              <a:ext cx="69850" cy="57150"/>
            </p14:xfrm>
          </p:contentPart>
        </mc:Choice>
        <mc:Fallback xmlns="">
          <p:pic>
            <p:nvPicPr>
              <p:cNvPr id="7" name="Ink 6"/>
            </p:nvPicPr>
            <p:blipFill>
              <a:blip r:embed="rId10"/>
            </p:blipFill>
            <p:spPr>
              <a:xfrm>
                <a:off x="7493000" y="2705100"/>
                <a:ext cx="69850" cy="571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5886450" y="2641600"/>
              <a:ext cx="6350" cy="31750"/>
            </p14:xfrm>
          </p:contentPart>
        </mc:Choice>
        <mc:Fallback xmlns="">
          <p:pic>
            <p:nvPicPr>
              <p:cNvPr id="9" name="Ink 8"/>
            </p:nvPicPr>
            <p:blipFill>
              <a:blip r:embed="rId12"/>
            </p:blipFill>
            <p:spPr>
              <a:xfrm>
                <a:off x="5886450" y="2641600"/>
                <a:ext cx="6350" cy="317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5924550" y="2495550"/>
              <a:ext cx="6350" cy="50800"/>
            </p14:xfrm>
          </p:contentPart>
        </mc:Choice>
        <mc:Fallback xmlns="">
          <p:pic>
            <p:nvPicPr>
              <p:cNvPr id="10" name="Ink 9"/>
            </p:nvPicPr>
            <p:blipFill>
              <a:blip r:embed="rId14"/>
            </p:blipFill>
            <p:spPr>
              <a:xfrm>
                <a:off x="5924550" y="2495550"/>
                <a:ext cx="6350" cy="50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5937250" y="2406650"/>
              <a:ext cx="360" cy="44450"/>
            </p14:xfrm>
          </p:contentPart>
        </mc:Choice>
        <mc:Fallback xmlns="">
          <p:pic>
            <p:nvPicPr>
              <p:cNvPr id="12" name="Ink 11"/>
            </p:nvPicPr>
            <p:blipFill>
              <a:blip r:embed="rId16"/>
            </p:blipFill>
            <p:spPr>
              <a:xfrm>
                <a:off x="5937250" y="2406650"/>
                <a:ext cx="360" cy="444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5937250" y="2349500"/>
              <a:ext cx="12700" cy="360"/>
            </p14:xfrm>
          </p:contentPart>
        </mc:Choice>
        <mc:Fallback xmlns="">
          <p:pic>
            <p:nvPicPr>
              <p:cNvPr id="13" name="Ink 12"/>
            </p:nvPicPr>
            <p:blipFill>
              <a:blip r:embed="rId8"/>
            </p:blipFill>
            <p:spPr>
              <a:xfrm>
                <a:off x="5937250" y="2349500"/>
                <a:ext cx="1270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Ink 17"/>
              <p14:cNvContentPartPr/>
              <p14:nvPr/>
            </p14:nvContentPartPr>
            <p14:xfrm>
              <a:off x="5892800" y="2324100"/>
              <a:ext cx="12700" cy="360"/>
            </p14:xfrm>
          </p:contentPart>
        </mc:Choice>
        <mc:Fallback xmlns="">
          <p:pic>
            <p:nvPicPr>
              <p:cNvPr id="18" name="Ink 17"/>
            </p:nvPicPr>
            <p:blipFill>
              <a:blip r:embed="rId8"/>
            </p:blipFill>
            <p:spPr>
              <a:xfrm>
                <a:off x="5892800" y="2324100"/>
                <a:ext cx="1270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Ink 19"/>
              <p14:cNvContentPartPr/>
              <p14:nvPr/>
            </p14:nvContentPartPr>
            <p14:xfrm>
              <a:off x="5899150" y="2584450"/>
              <a:ext cx="6350" cy="63500"/>
            </p14:xfrm>
          </p:contentPart>
        </mc:Choice>
        <mc:Fallback xmlns="">
          <p:pic>
            <p:nvPicPr>
              <p:cNvPr id="20" name="Ink 19"/>
            </p:nvPicPr>
            <p:blipFill>
              <a:blip r:embed="rId20"/>
            </p:blipFill>
            <p:spPr>
              <a:xfrm>
                <a:off x="5899150" y="2584450"/>
                <a:ext cx="6350" cy="635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5911850" y="2495550"/>
              <a:ext cx="360" cy="44450"/>
            </p14:xfrm>
          </p:contentPart>
        </mc:Choice>
        <mc:Fallback xmlns="">
          <p:pic>
            <p:nvPicPr>
              <p:cNvPr id="21" name="Ink 20"/>
            </p:nvPicPr>
            <p:blipFill>
              <a:blip r:embed="rId22"/>
            </p:blipFill>
            <p:spPr>
              <a:xfrm>
                <a:off x="5911850" y="2495550"/>
                <a:ext cx="360" cy="444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Ink 21"/>
              <p14:cNvContentPartPr/>
              <p14:nvPr/>
            </p14:nvContentPartPr>
            <p14:xfrm>
              <a:off x="5899150" y="2387600"/>
              <a:ext cx="12700" cy="69850"/>
            </p14:xfrm>
          </p:contentPart>
        </mc:Choice>
        <mc:Fallback xmlns="">
          <p:pic>
            <p:nvPicPr>
              <p:cNvPr id="22" name="Ink 21"/>
            </p:nvPicPr>
            <p:blipFill>
              <a:blip r:embed="rId24"/>
            </p:blipFill>
            <p:spPr>
              <a:xfrm>
                <a:off x="5899150" y="2387600"/>
                <a:ext cx="12700" cy="698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Ink 22"/>
              <p14:cNvContentPartPr/>
              <p14:nvPr/>
            </p14:nvContentPartPr>
            <p14:xfrm>
              <a:off x="5911850" y="2330450"/>
              <a:ext cx="360" cy="19050"/>
            </p14:xfrm>
          </p:contentPart>
        </mc:Choice>
        <mc:Fallback xmlns="">
          <p:pic>
            <p:nvPicPr>
              <p:cNvPr id="23" name="Ink 22"/>
            </p:nvPicPr>
            <p:blipFill>
              <a:blip r:embed="rId26"/>
            </p:blipFill>
            <p:spPr>
              <a:xfrm>
                <a:off x="5911850" y="2330450"/>
                <a:ext cx="360" cy="190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4" name="Ink 23"/>
              <p14:cNvContentPartPr/>
              <p14:nvPr/>
            </p14:nvContentPartPr>
            <p14:xfrm>
              <a:off x="5873750" y="2305050"/>
              <a:ext cx="50800" cy="57150"/>
            </p14:xfrm>
          </p:contentPart>
        </mc:Choice>
        <mc:Fallback xmlns="">
          <p:pic>
            <p:nvPicPr>
              <p:cNvPr id="24" name="Ink 23"/>
            </p:nvPicPr>
            <p:blipFill>
              <a:blip r:embed="rId28"/>
            </p:blipFill>
            <p:spPr>
              <a:xfrm>
                <a:off x="5873750" y="2305050"/>
                <a:ext cx="50800" cy="571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6" name="Ink 25"/>
              <p14:cNvContentPartPr/>
              <p14:nvPr/>
            </p14:nvContentPartPr>
            <p14:xfrm>
              <a:off x="7537450" y="2584450"/>
              <a:ext cx="12700" cy="19050"/>
            </p14:xfrm>
          </p:contentPart>
        </mc:Choice>
        <mc:Fallback xmlns="">
          <p:pic>
            <p:nvPicPr>
              <p:cNvPr id="26" name="Ink 25"/>
            </p:nvPicPr>
            <p:blipFill>
              <a:blip r:embed="rId30"/>
            </p:blipFill>
            <p:spPr>
              <a:xfrm>
                <a:off x="7537450" y="2584450"/>
                <a:ext cx="12700" cy="190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7" name="Ink 26"/>
              <p14:cNvContentPartPr/>
              <p14:nvPr/>
            </p14:nvContentPartPr>
            <p14:xfrm>
              <a:off x="7537450" y="2514600"/>
              <a:ext cx="360" cy="25400"/>
            </p14:xfrm>
          </p:contentPart>
        </mc:Choice>
        <mc:Fallback xmlns="">
          <p:pic>
            <p:nvPicPr>
              <p:cNvPr id="27" name="Ink 26"/>
            </p:nvPicPr>
            <p:blipFill>
              <a:blip r:embed="rId32"/>
            </p:blipFill>
            <p:spPr>
              <a:xfrm>
                <a:off x="7537450" y="2514600"/>
                <a:ext cx="360" cy="254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8" name="Ink 27"/>
              <p14:cNvContentPartPr/>
              <p14:nvPr/>
            </p14:nvContentPartPr>
            <p14:xfrm>
              <a:off x="7512050" y="2508250"/>
              <a:ext cx="31750" cy="25400"/>
            </p14:xfrm>
          </p:contentPart>
        </mc:Choice>
        <mc:Fallback xmlns="">
          <p:pic>
            <p:nvPicPr>
              <p:cNvPr id="28" name="Ink 27"/>
            </p:nvPicPr>
            <p:blipFill>
              <a:blip r:embed="rId34"/>
            </p:blipFill>
            <p:spPr>
              <a:xfrm>
                <a:off x="7512050" y="2508250"/>
                <a:ext cx="31750" cy="254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9" name="Ink 28"/>
              <p14:cNvContentPartPr/>
              <p14:nvPr/>
            </p14:nvContentPartPr>
            <p14:xfrm>
              <a:off x="7512050" y="2520950"/>
              <a:ext cx="38100" cy="63500"/>
            </p14:xfrm>
          </p:contentPart>
        </mc:Choice>
        <mc:Fallback xmlns="">
          <p:pic>
            <p:nvPicPr>
              <p:cNvPr id="29" name="Ink 28"/>
            </p:nvPicPr>
            <p:blipFill>
              <a:blip r:embed="rId36"/>
            </p:blipFill>
            <p:spPr>
              <a:xfrm>
                <a:off x="7512050" y="2520950"/>
                <a:ext cx="38100" cy="63500"/>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T encoder and 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4" name="Рисунок 3"/>
          <p:cNvPicPr>
            <a:picLocks noChangeAspect="1"/>
          </p:cNvPicPr>
          <p:nvPr/>
        </p:nvPicPr>
        <p:blipFill>
          <a:blip r:embed="rId2"/>
          <a:stretch>
            <a:fillRect/>
          </a:stretch>
        </p:blipFill>
        <p:spPr>
          <a:xfrm>
            <a:off x="595313" y="1131207"/>
            <a:ext cx="1951242" cy="34699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T encoder and 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5" name="Рисунок 4"/>
          <p:cNvPicPr>
            <a:picLocks noChangeAspect="1"/>
          </p:cNvPicPr>
          <p:nvPr/>
        </p:nvPicPr>
        <p:blipFill>
          <a:blip r:embed="rId2"/>
          <a:stretch>
            <a:fillRect/>
          </a:stretch>
        </p:blipFill>
        <p:spPr>
          <a:xfrm>
            <a:off x="595313" y="1135625"/>
            <a:ext cx="1838677" cy="3460187"/>
          </a:xfrm>
          <a:prstGeom prst="rect">
            <a:avLst/>
          </a:prstGeom>
        </p:spPr>
      </p:pic>
      <p:pic>
        <p:nvPicPr>
          <p:cNvPr id="7" name="Рисунок 6"/>
          <p:cNvPicPr>
            <a:picLocks noChangeAspect="1"/>
          </p:cNvPicPr>
          <p:nvPr/>
        </p:nvPicPr>
        <p:blipFill>
          <a:blip r:embed="rId3"/>
          <a:stretch>
            <a:fillRect/>
          </a:stretch>
        </p:blipFill>
        <p:spPr>
          <a:xfrm>
            <a:off x="3116826" y="1135625"/>
            <a:ext cx="4650657" cy="1059107"/>
          </a:xfrm>
          <a:prstGeom prst="rect">
            <a:avLst/>
          </a:prstGeom>
        </p:spPr>
      </p:pic>
      <p:pic>
        <p:nvPicPr>
          <p:cNvPr id="9" name="Рисунок 8"/>
          <p:cNvPicPr>
            <a:picLocks noChangeAspect="1"/>
          </p:cNvPicPr>
          <p:nvPr/>
        </p:nvPicPr>
        <p:blipFill>
          <a:blip r:embed="rId4"/>
          <a:stretch>
            <a:fillRect/>
          </a:stretch>
        </p:blipFill>
        <p:spPr>
          <a:xfrm>
            <a:off x="2510870" y="2007919"/>
            <a:ext cx="2771967" cy="2403754"/>
          </a:xfrm>
          <a:prstGeom prst="rect">
            <a:avLst/>
          </a:prstGeom>
        </p:spPr>
      </p:pic>
      <p:sp>
        <p:nvSpPr>
          <p:cNvPr id="12" name="Прямоугольник 11"/>
          <p:cNvSpPr/>
          <p:nvPr/>
        </p:nvSpPr>
        <p:spPr>
          <a:xfrm>
            <a:off x="710837" y="3456039"/>
            <a:ext cx="567357" cy="2802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2519165" y="2003715"/>
            <a:ext cx="2763672" cy="24037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0" name="Прямая со стрелкой 19"/>
          <p:cNvCxnSpPr>
            <a:stCxn id="12" idx="3"/>
            <a:endCxn id="9" idx="1"/>
          </p:cNvCxnSpPr>
          <p:nvPr/>
        </p:nvCxnSpPr>
        <p:spPr>
          <a:xfrm flipV="1">
            <a:off x="1278194" y="3209796"/>
            <a:ext cx="1232676" cy="386353"/>
          </a:xfrm>
          <a:prstGeom prst="straightConnector1">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13" name="Рисунок 12"/>
          <p:cNvPicPr>
            <a:picLocks noChangeAspect="1"/>
          </p:cNvPicPr>
          <p:nvPr/>
        </p:nvPicPr>
        <p:blipFill>
          <a:blip r:embed="rId2"/>
          <a:stretch>
            <a:fillRect/>
          </a:stretch>
        </p:blipFill>
        <p:spPr>
          <a:xfrm>
            <a:off x="5266307" y="2853103"/>
            <a:ext cx="3336356" cy="1742709"/>
          </a:xfrm>
          <a:prstGeom prst="rect">
            <a:avLst/>
          </a:prstGeom>
        </p:spPr>
      </p:pic>
      <p:sp>
        <p:nvSpPr>
          <p:cNvPr id="18" name="TextBox 17"/>
          <p:cNvSpPr txBox="1"/>
          <p:nvPr/>
        </p:nvSpPr>
        <p:spPr>
          <a:xfrm>
            <a:off x="4901711" y="4600209"/>
            <a:ext cx="3700951"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p:cNvPicPr>
            <a:picLocks noChangeAspect="1"/>
          </p:cNvPicPr>
          <p:nvPr/>
        </p:nvPicPr>
        <p:blipFill>
          <a:blip r:embed="rId4"/>
          <a:stretch>
            <a:fillRect/>
          </a:stretch>
        </p:blipFill>
        <p:spPr>
          <a:xfrm>
            <a:off x="595313" y="1135625"/>
            <a:ext cx="1838677" cy="3460187"/>
          </a:xfrm>
          <a:prstGeom prst="rect">
            <a:avLst/>
          </a:prstGeom>
        </p:spPr>
      </p:pic>
      <p:pic>
        <p:nvPicPr>
          <p:cNvPr id="22" name="Рисунок 21"/>
          <p:cNvPicPr>
            <a:picLocks noChangeAspect="1"/>
          </p:cNvPicPr>
          <p:nvPr/>
        </p:nvPicPr>
        <p:blipFill>
          <a:blip r:embed="rId5"/>
          <a:srcRect r="53137"/>
          <a:stretch>
            <a:fillRect/>
          </a:stretch>
        </p:blipFill>
        <p:spPr>
          <a:xfrm>
            <a:off x="2433990" y="1129658"/>
            <a:ext cx="2836998" cy="3466153"/>
          </a:xfrm>
          <a:prstGeom prst="rect">
            <a:avLst/>
          </a:prstGeom>
        </p:spPr>
      </p:pic>
      <mc:AlternateContent xmlns:mc="http://schemas.openxmlformats.org/markup-compatibility/2006" xmlns:p14="http://schemas.microsoft.com/office/powerpoint/2010/main">
        <mc:Choice Requires="p14">
          <p:contentPart r:id="rId6" p14:bwMode="auto">
            <p14:nvContentPartPr>
              <p14:cNvPr id="2" name="Ink 1"/>
              <p14:cNvContentPartPr/>
              <p14:nvPr/>
            </p14:nvContentPartPr>
            <p14:xfrm>
              <a:off x="8337550" y="3028950"/>
              <a:ext cx="196850" cy="609600"/>
            </p14:xfrm>
          </p:contentPart>
        </mc:Choice>
        <mc:Fallback xmlns="">
          <p:pic>
            <p:nvPicPr>
              <p:cNvPr id="2" name="Ink 1"/>
            </p:nvPicPr>
            <p:blipFill>
              <a:blip r:embed="rId7"/>
            </p:blipFill>
            <p:spPr>
              <a:xfrm>
                <a:off x="8337550" y="3028950"/>
                <a:ext cx="196850" cy="609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4" name="Ink 3"/>
              <p14:cNvContentPartPr/>
              <p14:nvPr/>
            </p14:nvContentPartPr>
            <p14:xfrm>
              <a:off x="8489950" y="2997200"/>
              <a:ext cx="63500" cy="88900"/>
            </p14:xfrm>
          </p:contentPart>
        </mc:Choice>
        <mc:Fallback xmlns="">
          <p:pic>
            <p:nvPicPr>
              <p:cNvPr id="4" name="Ink 3"/>
            </p:nvPicPr>
            <p:blipFill>
              <a:blip r:embed="rId9"/>
            </p:blipFill>
            <p:spPr>
              <a:xfrm>
                <a:off x="8489950" y="2997200"/>
                <a:ext cx="63500" cy="88900"/>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p:cNvPicPr>
            <a:picLocks noChangeAspect="1"/>
          </p:cNvPicPr>
          <p:nvPr/>
        </p:nvPicPr>
        <p:blipFill>
          <a:blip r:embed="rId2"/>
          <a:stretch>
            <a:fillRect/>
          </a:stretch>
        </p:blipFill>
        <p:spPr>
          <a:xfrm>
            <a:off x="595313" y="1135625"/>
            <a:ext cx="1838677" cy="3460187"/>
          </a:xfrm>
          <a:prstGeom prst="rect">
            <a:avLst/>
          </a:prstGeom>
        </p:spPr>
      </p:pic>
      <p:pic>
        <p:nvPicPr>
          <p:cNvPr id="22" name="Рисунок 21"/>
          <p:cNvPicPr>
            <a:picLocks noChangeAspect="1"/>
          </p:cNvPicPr>
          <p:nvPr/>
        </p:nvPicPr>
        <p:blipFill>
          <a:blip r:embed="rId3"/>
          <a:srcRect r="53137"/>
          <a:stretch>
            <a:fillRect/>
          </a:stretch>
        </p:blipFill>
        <p:spPr>
          <a:xfrm>
            <a:off x="2433990" y="1129659"/>
            <a:ext cx="1400073" cy="1710564"/>
          </a:xfrm>
          <a:prstGeom prst="rect">
            <a:avLst/>
          </a:prstGeom>
        </p:spPr>
      </p:pic>
      <p:graphicFrame>
        <p:nvGraphicFramePr>
          <p:cNvPr id="2" name="Таблица 1"/>
          <p:cNvGraphicFramePr>
            <a:graphicFrameLocks noGrp="1"/>
          </p:cNvGraphicFramePr>
          <p:nvPr/>
        </p:nvGraphicFramePr>
        <p:xfrm>
          <a:off x="4572000" y="958809"/>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graphicFrame>
        <p:nvGraphicFramePr>
          <p:cNvPr id="4" name="Таблица 3"/>
          <p:cNvGraphicFramePr>
            <a:graphicFrameLocks noGrp="1"/>
          </p:cNvGraphicFramePr>
          <p:nvPr/>
        </p:nvGraphicFramePr>
        <p:xfrm>
          <a:off x="6060507" y="1114563"/>
          <a:ext cx="624840" cy="778795"/>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tr>
            </a:tbl>
          </a:graphicData>
        </a:graphic>
      </p:graphicFrame>
      <p:sp>
        <p:nvSpPr>
          <p:cNvPr id="5" name="Равно 4"/>
          <p:cNvSpPr/>
          <p:nvPr/>
        </p:nvSpPr>
        <p:spPr>
          <a:xfrm>
            <a:off x="6815222" y="1388994"/>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Знак умножения 5"/>
          <p:cNvSpPr/>
          <p:nvPr/>
        </p:nvSpPr>
        <p:spPr>
          <a:xfrm>
            <a:off x="5769811" y="1424411"/>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p:cNvSpPr txBox="1"/>
          <p:nvPr/>
        </p:nvSpPr>
        <p:spPr>
          <a:xfrm>
            <a:off x="4057833" y="919186"/>
            <a:ext cx="715511" cy="1169551"/>
          </a:xfrm>
          <a:prstGeom prst="rect">
            <a:avLst/>
          </a:prstGeom>
          <a:noFill/>
        </p:spPr>
        <p:txBody>
          <a:bodyPr wrap="square">
            <a:spAutoFit/>
          </a:bodyPr>
          <a:lstStyle/>
          <a:p>
            <a:r>
              <a:rPr lang="en-US" sz="1000" dirty="0"/>
              <a:t>when</a:t>
            </a:r>
            <a:endParaRPr lang="en-US" sz="1000" dirty="0"/>
          </a:p>
          <a:p>
            <a:r>
              <a:rPr lang="en-US" sz="1000" dirty="0"/>
              <a:t>you</a:t>
            </a:r>
            <a:endParaRPr lang="en-US" sz="1000" dirty="0"/>
          </a:p>
          <a:p>
            <a:r>
              <a:rPr lang="en-US" sz="1000" dirty="0"/>
              <a:t>play</a:t>
            </a:r>
            <a:endParaRPr lang="en-US" sz="1000" dirty="0"/>
          </a:p>
          <a:p>
            <a:r>
              <a:rPr lang="en-US" sz="1000" dirty="0"/>
              <a:t>the</a:t>
            </a:r>
            <a:endParaRPr lang="en-US" sz="1000" dirty="0"/>
          </a:p>
          <a:p>
            <a:r>
              <a:rPr lang="en-US" sz="1000" dirty="0"/>
              <a:t>game</a:t>
            </a:r>
            <a:endParaRPr lang="en-US" sz="1000" dirty="0"/>
          </a:p>
          <a:p>
            <a:r>
              <a:rPr lang="en-US" sz="1000" dirty="0"/>
              <a:t>of</a:t>
            </a:r>
            <a:endParaRPr lang="en-US" sz="1000" dirty="0"/>
          </a:p>
          <a:p>
            <a:r>
              <a:rPr lang="en-US" sz="1000" dirty="0"/>
              <a:t>thrones</a:t>
            </a:r>
            <a:endParaRPr lang="ru-RU" sz="1000" dirty="0"/>
          </a:p>
        </p:txBody>
      </p:sp>
      <p:graphicFrame>
        <p:nvGraphicFramePr>
          <p:cNvPr id="9" name="Таблица 8"/>
          <p:cNvGraphicFramePr>
            <a:graphicFrameLocks noGrp="1"/>
          </p:cNvGraphicFramePr>
          <p:nvPr/>
        </p:nvGraphicFramePr>
        <p:xfrm>
          <a:off x="7281981" y="958803"/>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dirty="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bl>
          </a:graphicData>
        </a:graphic>
      </p:graphicFrame>
      <p:graphicFrame>
        <p:nvGraphicFramePr>
          <p:cNvPr id="12" name="Таблица 11"/>
          <p:cNvGraphicFramePr>
            <a:graphicFrameLocks noGrp="1"/>
          </p:cNvGraphicFramePr>
          <p:nvPr/>
        </p:nvGraphicFramePr>
        <p:xfrm>
          <a:off x="4566876" y="2221891"/>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graphicFrame>
        <p:nvGraphicFramePr>
          <p:cNvPr id="21" name="Таблица 20"/>
          <p:cNvGraphicFramePr>
            <a:graphicFrameLocks noGrp="1"/>
          </p:cNvGraphicFramePr>
          <p:nvPr/>
        </p:nvGraphicFramePr>
        <p:xfrm>
          <a:off x="6055383" y="2377645"/>
          <a:ext cx="624840" cy="778795"/>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tr>
            </a:tbl>
          </a:graphicData>
        </a:graphic>
      </p:graphicFrame>
      <p:sp>
        <p:nvSpPr>
          <p:cNvPr id="23" name="Равно 22"/>
          <p:cNvSpPr/>
          <p:nvPr/>
        </p:nvSpPr>
        <p:spPr>
          <a:xfrm>
            <a:off x="6810098" y="2652076"/>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Знак умножения 23"/>
          <p:cNvSpPr/>
          <p:nvPr/>
        </p:nvSpPr>
        <p:spPr>
          <a:xfrm>
            <a:off x="5764687" y="2687493"/>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7" name="Таблица 26"/>
          <p:cNvGraphicFramePr>
            <a:graphicFrameLocks noGrp="1"/>
          </p:cNvGraphicFramePr>
          <p:nvPr/>
        </p:nvGraphicFramePr>
        <p:xfrm>
          <a:off x="7276857" y="2221885"/>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dirty="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bl>
          </a:graphicData>
        </a:graphic>
      </p:graphicFrame>
      <p:graphicFrame>
        <p:nvGraphicFramePr>
          <p:cNvPr id="28" name="Таблица 27"/>
          <p:cNvGraphicFramePr>
            <a:graphicFrameLocks noGrp="1"/>
          </p:cNvGraphicFramePr>
          <p:nvPr/>
        </p:nvGraphicFramePr>
        <p:xfrm>
          <a:off x="4566876" y="3501535"/>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graphicFrame>
        <p:nvGraphicFramePr>
          <p:cNvPr id="29" name="Таблица 28"/>
          <p:cNvGraphicFramePr>
            <a:graphicFrameLocks noGrp="1"/>
          </p:cNvGraphicFramePr>
          <p:nvPr/>
        </p:nvGraphicFramePr>
        <p:xfrm>
          <a:off x="6055383" y="3657289"/>
          <a:ext cx="624840" cy="778795"/>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a:p>
                  </a:txBody>
                  <a:tcPr>
                    <a:solidFill>
                      <a:srgbClr val="019F49"/>
                    </a:solidFill>
                  </a:tcPr>
                </a:tc>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dirty="0"/>
                    </a:p>
                  </a:txBody>
                  <a:tcPr>
                    <a:solidFill>
                      <a:srgbClr val="019F49"/>
                    </a:solidFill>
                  </a:tcPr>
                </a:tc>
              </a:tr>
              <a:tr h="155759">
                <a:tc>
                  <a:txBody>
                    <a:bodyPr/>
                    <a:lstStyle/>
                    <a:p>
                      <a:endParaRPr lang="ru-RU" sz="100"/>
                    </a:p>
                  </a:txBody>
                  <a:tcPr>
                    <a:solidFill>
                      <a:srgbClr val="019F49"/>
                    </a:solidFill>
                  </a:tcPr>
                </a:tc>
                <a:tc>
                  <a:txBody>
                    <a:bodyPr/>
                    <a:lstStyle/>
                    <a:p>
                      <a:endParaRPr lang="ru-RU" sz="100"/>
                    </a:p>
                  </a:txBody>
                  <a:tcPr>
                    <a:solidFill>
                      <a:srgbClr val="019F49"/>
                    </a:solidFill>
                  </a:tcPr>
                </a:tc>
                <a:tc>
                  <a:txBody>
                    <a:bodyPr/>
                    <a:lstStyle/>
                    <a:p>
                      <a:endParaRPr lang="ru-RU" sz="100" dirty="0"/>
                    </a:p>
                  </a:txBody>
                  <a:tcPr>
                    <a:solidFill>
                      <a:srgbClr val="019F49"/>
                    </a:solidFill>
                  </a:tcPr>
                </a:tc>
              </a:tr>
            </a:tbl>
          </a:graphicData>
        </a:graphic>
      </p:graphicFrame>
      <p:sp>
        <p:nvSpPr>
          <p:cNvPr id="30" name="Равно 29"/>
          <p:cNvSpPr/>
          <p:nvPr/>
        </p:nvSpPr>
        <p:spPr>
          <a:xfrm>
            <a:off x="6810098" y="3931720"/>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1" name="Знак умножения 30"/>
          <p:cNvSpPr/>
          <p:nvPr/>
        </p:nvSpPr>
        <p:spPr>
          <a:xfrm>
            <a:off x="5764687" y="3967137"/>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33" name="Таблица 32"/>
          <p:cNvGraphicFramePr>
            <a:graphicFrameLocks noGrp="1"/>
          </p:cNvGraphicFramePr>
          <p:nvPr/>
        </p:nvGraphicFramePr>
        <p:xfrm>
          <a:off x="7276857" y="3501529"/>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dirty="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bl>
          </a:graphicData>
        </a:graphic>
      </p:graphicFrame>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4686300" y="584200"/>
              <a:ext cx="360" cy="88900"/>
            </p14:xfrm>
          </p:contentPart>
        </mc:Choice>
        <mc:Fallback xmlns="">
          <p:pic>
            <p:nvPicPr>
              <p:cNvPr id="7" name="Ink 6"/>
            </p:nvPicPr>
            <p:blipFill>
              <a:blip r:embed="rId5"/>
            </p:blipFill>
            <p:spPr>
              <a:xfrm>
                <a:off x="4686300" y="584200"/>
                <a:ext cx="360" cy="889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4692650" y="539750"/>
              <a:ext cx="25400" cy="82550"/>
            </p14:xfrm>
          </p:contentPart>
        </mc:Choice>
        <mc:Fallback xmlns="">
          <p:pic>
            <p:nvPicPr>
              <p:cNvPr id="10" name="Ink 9"/>
            </p:nvPicPr>
            <p:blipFill>
              <a:blip r:embed="rId7"/>
            </p:blipFill>
            <p:spPr>
              <a:xfrm>
                <a:off x="4692650" y="539750"/>
                <a:ext cx="25400" cy="825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Ink 12"/>
              <p14:cNvContentPartPr/>
              <p14:nvPr/>
            </p14:nvContentPartPr>
            <p14:xfrm>
              <a:off x="4743450" y="609600"/>
              <a:ext cx="25400" cy="50800"/>
            </p14:xfrm>
          </p:contentPart>
        </mc:Choice>
        <mc:Fallback xmlns="">
          <p:pic>
            <p:nvPicPr>
              <p:cNvPr id="13" name="Ink 12"/>
            </p:nvPicPr>
            <p:blipFill>
              <a:blip r:embed="rId9"/>
            </p:blipFill>
            <p:spPr>
              <a:xfrm>
                <a:off x="4743450" y="609600"/>
                <a:ext cx="25400" cy="508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4806950" y="622300"/>
              <a:ext cx="25400" cy="50800"/>
            </p14:xfrm>
          </p:contentPart>
        </mc:Choice>
        <mc:Fallback xmlns="">
          <p:pic>
            <p:nvPicPr>
              <p:cNvPr id="18" name="Ink 17"/>
            </p:nvPicPr>
            <p:blipFill>
              <a:blip r:embed="rId11"/>
            </p:blipFill>
            <p:spPr>
              <a:xfrm>
                <a:off x="4806950" y="622300"/>
                <a:ext cx="25400" cy="508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6" name="Ink 25"/>
              <p14:cNvContentPartPr/>
              <p14:nvPr/>
            </p14:nvContentPartPr>
            <p14:xfrm>
              <a:off x="4902200" y="673100"/>
              <a:ext cx="12700" cy="360"/>
            </p14:xfrm>
          </p:contentPart>
        </mc:Choice>
        <mc:Fallback xmlns="">
          <p:pic>
            <p:nvPicPr>
              <p:cNvPr id="26" name="Ink 25"/>
            </p:nvPicPr>
            <p:blipFill>
              <a:blip r:embed="rId13"/>
            </p:blipFill>
            <p:spPr>
              <a:xfrm>
                <a:off x="4902200" y="673100"/>
                <a:ext cx="1270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2" name="Ink 31"/>
              <p14:cNvContentPartPr/>
              <p14:nvPr/>
            </p14:nvContentPartPr>
            <p14:xfrm>
              <a:off x="4972050" y="584200"/>
              <a:ext cx="57150" cy="82550"/>
            </p14:xfrm>
          </p:contentPart>
        </mc:Choice>
        <mc:Fallback xmlns="">
          <p:pic>
            <p:nvPicPr>
              <p:cNvPr id="32" name="Ink 31"/>
            </p:nvPicPr>
            <p:blipFill>
              <a:blip r:embed="rId15"/>
            </p:blipFill>
            <p:spPr>
              <a:xfrm>
                <a:off x="4972050" y="584200"/>
                <a:ext cx="57150" cy="825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4" name="Ink 33"/>
              <p14:cNvContentPartPr/>
              <p14:nvPr/>
            </p14:nvContentPartPr>
            <p14:xfrm>
              <a:off x="5067300" y="590550"/>
              <a:ext cx="107950" cy="63500"/>
            </p14:xfrm>
          </p:contentPart>
        </mc:Choice>
        <mc:Fallback xmlns="">
          <p:pic>
            <p:nvPicPr>
              <p:cNvPr id="34" name="Ink 33"/>
            </p:nvPicPr>
            <p:blipFill>
              <a:blip r:embed="rId17"/>
            </p:blipFill>
            <p:spPr>
              <a:xfrm>
                <a:off x="5067300" y="590550"/>
                <a:ext cx="107950" cy="635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5" name="Ink 34"/>
              <p14:cNvContentPartPr/>
              <p14:nvPr/>
            </p14:nvContentPartPr>
            <p14:xfrm>
              <a:off x="5226050" y="476250"/>
              <a:ext cx="57150" cy="152400"/>
            </p14:xfrm>
          </p:contentPart>
        </mc:Choice>
        <mc:Fallback xmlns="">
          <p:pic>
            <p:nvPicPr>
              <p:cNvPr id="35" name="Ink 34"/>
            </p:nvPicPr>
            <p:blipFill>
              <a:blip r:embed="rId19"/>
            </p:blipFill>
            <p:spPr>
              <a:xfrm>
                <a:off x="5226050" y="476250"/>
                <a:ext cx="57150" cy="1524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6" name="Ink 35"/>
              <p14:cNvContentPartPr/>
              <p14:nvPr/>
            </p14:nvContentPartPr>
            <p14:xfrm>
              <a:off x="5327650" y="628650"/>
              <a:ext cx="12700" cy="360"/>
            </p14:xfrm>
          </p:contentPart>
        </mc:Choice>
        <mc:Fallback xmlns="">
          <p:pic>
            <p:nvPicPr>
              <p:cNvPr id="36" name="Ink 35"/>
            </p:nvPicPr>
            <p:blipFill>
              <a:blip r:embed="rId13"/>
            </p:blipFill>
            <p:spPr>
              <a:xfrm>
                <a:off x="5327650" y="628650"/>
                <a:ext cx="1270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7" name="Ink 36"/>
              <p14:cNvContentPartPr/>
              <p14:nvPr/>
            </p14:nvContentPartPr>
            <p14:xfrm>
              <a:off x="4857750" y="762000"/>
              <a:ext cx="76200" cy="127000"/>
            </p14:xfrm>
          </p:contentPart>
        </mc:Choice>
        <mc:Fallback xmlns="">
          <p:pic>
            <p:nvPicPr>
              <p:cNvPr id="37" name="Ink 36"/>
            </p:nvPicPr>
            <p:blipFill>
              <a:blip r:embed="rId22"/>
            </p:blipFill>
            <p:spPr>
              <a:xfrm>
                <a:off x="4857750" y="762000"/>
                <a:ext cx="76200" cy="1270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Ink 37"/>
              <p14:cNvContentPartPr/>
              <p14:nvPr/>
            </p14:nvContentPartPr>
            <p14:xfrm>
              <a:off x="4883150" y="819150"/>
              <a:ext cx="50800" cy="6350"/>
            </p14:xfrm>
          </p:contentPart>
        </mc:Choice>
        <mc:Fallback xmlns="">
          <p:pic>
            <p:nvPicPr>
              <p:cNvPr id="38" name="Ink 37"/>
            </p:nvPicPr>
            <p:blipFill>
              <a:blip r:embed="rId24"/>
            </p:blipFill>
            <p:spPr>
              <a:xfrm>
                <a:off x="4883150" y="819150"/>
                <a:ext cx="50800" cy="63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Ink 38"/>
              <p14:cNvContentPartPr/>
              <p14:nvPr/>
            </p14:nvContentPartPr>
            <p14:xfrm>
              <a:off x="5041900" y="793750"/>
              <a:ext cx="31750" cy="50800"/>
            </p14:xfrm>
          </p:contentPart>
        </mc:Choice>
        <mc:Fallback xmlns="">
          <p:pic>
            <p:nvPicPr>
              <p:cNvPr id="39" name="Ink 38"/>
            </p:nvPicPr>
            <p:blipFill>
              <a:blip r:embed="rId26"/>
            </p:blipFill>
            <p:spPr>
              <a:xfrm>
                <a:off x="5041900" y="793750"/>
                <a:ext cx="31750" cy="50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0" name="Ink 39"/>
              <p14:cNvContentPartPr/>
              <p14:nvPr/>
            </p14:nvContentPartPr>
            <p14:xfrm>
              <a:off x="5041900" y="781050"/>
              <a:ext cx="44450" cy="63500"/>
            </p14:xfrm>
          </p:contentPart>
        </mc:Choice>
        <mc:Fallback xmlns="">
          <p:pic>
            <p:nvPicPr>
              <p:cNvPr id="40" name="Ink 39"/>
            </p:nvPicPr>
            <p:blipFill>
              <a:blip r:embed="rId28"/>
            </p:blipFill>
            <p:spPr>
              <a:xfrm>
                <a:off x="5041900" y="781050"/>
                <a:ext cx="44450" cy="635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1" name="Ink 40"/>
              <p14:cNvContentPartPr/>
              <p14:nvPr/>
            </p14:nvContentPartPr>
            <p14:xfrm>
              <a:off x="5181600" y="755650"/>
              <a:ext cx="44450" cy="120650"/>
            </p14:xfrm>
          </p:contentPart>
        </mc:Choice>
        <mc:Fallback xmlns="">
          <p:pic>
            <p:nvPicPr>
              <p:cNvPr id="41" name="Ink 40"/>
            </p:nvPicPr>
            <p:blipFill>
              <a:blip r:embed="rId30"/>
            </p:blipFill>
            <p:spPr>
              <a:xfrm>
                <a:off x="5181600" y="755650"/>
                <a:ext cx="44450" cy="1206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2" name="Ink 41"/>
              <p14:cNvContentPartPr/>
              <p14:nvPr/>
            </p14:nvContentPartPr>
            <p14:xfrm>
              <a:off x="5213350" y="723900"/>
              <a:ext cx="82550" cy="6350"/>
            </p14:xfrm>
          </p:contentPart>
        </mc:Choice>
        <mc:Fallback xmlns="">
          <p:pic>
            <p:nvPicPr>
              <p:cNvPr id="42" name="Ink 41"/>
            </p:nvPicPr>
            <p:blipFill>
              <a:blip r:embed="rId32"/>
            </p:blipFill>
            <p:spPr>
              <a:xfrm>
                <a:off x="5213350" y="723900"/>
                <a:ext cx="82550" cy="63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3" name="Ink 42"/>
              <p14:cNvContentPartPr/>
              <p14:nvPr/>
            </p14:nvContentPartPr>
            <p14:xfrm>
              <a:off x="6248400" y="933450"/>
              <a:ext cx="184150" cy="114300"/>
            </p14:xfrm>
          </p:contentPart>
        </mc:Choice>
        <mc:Fallback xmlns="">
          <p:pic>
            <p:nvPicPr>
              <p:cNvPr id="43" name="Ink 42"/>
            </p:nvPicPr>
            <p:blipFill>
              <a:blip r:embed="rId34"/>
            </p:blipFill>
            <p:spPr>
              <a:xfrm>
                <a:off x="6248400" y="933450"/>
                <a:ext cx="184150" cy="1143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4" name="Ink 43"/>
              <p14:cNvContentPartPr/>
              <p14:nvPr/>
            </p14:nvContentPartPr>
            <p14:xfrm>
              <a:off x="6451600" y="977900"/>
              <a:ext cx="69850" cy="69850"/>
            </p14:xfrm>
          </p:contentPart>
        </mc:Choice>
        <mc:Fallback xmlns="">
          <p:pic>
            <p:nvPicPr>
              <p:cNvPr id="44" name="Ink 43"/>
            </p:nvPicPr>
            <p:blipFill>
              <a:blip r:embed="rId36"/>
            </p:blipFill>
            <p:spPr>
              <a:xfrm>
                <a:off x="6451600" y="977900"/>
                <a:ext cx="69850" cy="698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5" name="Ink 44"/>
              <p14:cNvContentPartPr/>
              <p14:nvPr/>
            </p14:nvContentPartPr>
            <p14:xfrm>
              <a:off x="6496050" y="1003300"/>
              <a:ext cx="25400" cy="44450"/>
            </p14:xfrm>
          </p:contentPart>
        </mc:Choice>
        <mc:Fallback xmlns="">
          <p:pic>
            <p:nvPicPr>
              <p:cNvPr id="45" name="Ink 44"/>
            </p:nvPicPr>
            <p:blipFill>
              <a:blip r:embed="rId38"/>
            </p:blipFill>
            <p:spPr>
              <a:xfrm>
                <a:off x="6496050" y="1003300"/>
                <a:ext cx="25400" cy="444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6" name="Ink 45"/>
              <p14:cNvContentPartPr/>
              <p14:nvPr/>
            </p14:nvContentPartPr>
            <p14:xfrm>
              <a:off x="6102350" y="673100"/>
              <a:ext cx="63500" cy="95250"/>
            </p14:xfrm>
          </p:contentPart>
        </mc:Choice>
        <mc:Fallback xmlns="">
          <p:pic>
            <p:nvPicPr>
              <p:cNvPr id="46" name="Ink 45"/>
            </p:nvPicPr>
            <p:blipFill>
              <a:blip r:embed="rId40"/>
            </p:blipFill>
            <p:spPr>
              <a:xfrm>
                <a:off x="6102350" y="673100"/>
                <a:ext cx="63500" cy="952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Ink 46"/>
              <p14:cNvContentPartPr/>
              <p14:nvPr/>
            </p14:nvContentPartPr>
            <p14:xfrm>
              <a:off x="6140450" y="654050"/>
              <a:ext cx="50800" cy="6350"/>
            </p14:xfrm>
          </p:contentPart>
        </mc:Choice>
        <mc:Fallback xmlns="">
          <p:pic>
            <p:nvPicPr>
              <p:cNvPr id="47" name="Ink 46"/>
            </p:nvPicPr>
            <p:blipFill>
              <a:blip r:embed="rId42"/>
            </p:blipFill>
            <p:spPr>
              <a:xfrm>
                <a:off x="6140450" y="654050"/>
                <a:ext cx="50800" cy="63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8" name="Ink 47"/>
              <p14:cNvContentPartPr/>
              <p14:nvPr/>
            </p14:nvContentPartPr>
            <p14:xfrm>
              <a:off x="6267450" y="698500"/>
              <a:ext cx="44450" cy="50800"/>
            </p14:xfrm>
          </p:contentPart>
        </mc:Choice>
        <mc:Fallback xmlns="">
          <p:pic>
            <p:nvPicPr>
              <p:cNvPr id="48" name="Ink 47"/>
            </p:nvPicPr>
            <p:blipFill>
              <a:blip r:embed="rId44"/>
            </p:blipFill>
            <p:spPr>
              <a:xfrm>
                <a:off x="6267450" y="698500"/>
                <a:ext cx="44450" cy="508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9" name="Ink 48"/>
              <p14:cNvContentPartPr/>
              <p14:nvPr/>
            </p14:nvContentPartPr>
            <p14:xfrm>
              <a:off x="6280150" y="679450"/>
              <a:ext cx="57150" cy="63500"/>
            </p14:xfrm>
          </p:contentPart>
        </mc:Choice>
        <mc:Fallback xmlns="">
          <p:pic>
            <p:nvPicPr>
              <p:cNvPr id="49" name="Ink 48"/>
            </p:nvPicPr>
            <p:blipFill>
              <a:blip r:embed="rId46"/>
            </p:blipFill>
            <p:spPr>
              <a:xfrm>
                <a:off x="6280150" y="679450"/>
                <a:ext cx="57150" cy="635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Ink 49"/>
              <p14:cNvContentPartPr/>
              <p14:nvPr/>
            </p14:nvContentPartPr>
            <p14:xfrm>
              <a:off x="6400800" y="660400"/>
              <a:ext cx="69850" cy="114300"/>
            </p14:xfrm>
          </p:contentPart>
        </mc:Choice>
        <mc:Fallback xmlns="">
          <p:pic>
            <p:nvPicPr>
              <p:cNvPr id="50" name="Ink 49"/>
            </p:nvPicPr>
            <p:blipFill>
              <a:blip r:embed="rId48"/>
            </p:blipFill>
            <p:spPr>
              <a:xfrm>
                <a:off x="6400800" y="660400"/>
                <a:ext cx="69850" cy="1143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Ink 50"/>
              <p14:cNvContentPartPr/>
              <p14:nvPr/>
            </p14:nvContentPartPr>
            <p14:xfrm>
              <a:off x="7404100" y="622300"/>
              <a:ext cx="76200" cy="95250"/>
            </p14:xfrm>
          </p:contentPart>
        </mc:Choice>
        <mc:Fallback xmlns="">
          <p:pic>
            <p:nvPicPr>
              <p:cNvPr id="51" name="Ink 50"/>
            </p:nvPicPr>
            <p:blipFill>
              <a:blip r:embed="rId50"/>
            </p:blipFill>
            <p:spPr>
              <a:xfrm>
                <a:off x="7404100" y="622300"/>
                <a:ext cx="76200" cy="952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Ink 51"/>
              <p14:cNvContentPartPr/>
              <p14:nvPr/>
            </p14:nvContentPartPr>
            <p14:xfrm>
              <a:off x="7429500" y="679450"/>
              <a:ext cx="63500" cy="6350"/>
            </p14:xfrm>
          </p:contentPart>
        </mc:Choice>
        <mc:Fallback xmlns="">
          <p:pic>
            <p:nvPicPr>
              <p:cNvPr id="52" name="Ink 51"/>
            </p:nvPicPr>
            <p:blipFill>
              <a:blip r:embed="rId52"/>
            </p:blipFill>
            <p:spPr>
              <a:xfrm>
                <a:off x="7429500" y="679450"/>
                <a:ext cx="63500" cy="63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3" name="Ink 52"/>
              <p14:cNvContentPartPr/>
              <p14:nvPr/>
            </p14:nvContentPartPr>
            <p14:xfrm>
              <a:off x="7575550" y="635000"/>
              <a:ext cx="44450" cy="76200"/>
            </p14:xfrm>
          </p:contentPart>
        </mc:Choice>
        <mc:Fallback xmlns="">
          <p:pic>
            <p:nvPicPr>
              <p:cNvPr id="53" name="Ink 52"/>
            </p:nvPicPr>
            <p:blipFill>
              <a:blip r:embed="rId54"/>
            </p:blipFill>
            <p:spPr>
              <a:xfrm>
                <a:off x="7575550" y="635000"/>
                <a:ext cx="44450" cy="762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4" name="Ink 53"/>
              <p14:cNvContentPartPr/>
              <p14:nvPr/>
            </p14:nvContentPartPr>
            <p14:xfrm>
              <a:off x="7594600" y="641350"/>
              <a:ext cx="57150" cy="57150"/>
            </p14:xfrm>
          </p:contentPart>
        </mc:Choice>
        <mc:Fallback xmlns="">
          <p:pic>
            <p:nvPicPr>
              <p:cNvPr id="54" name="Ink 53"/>
            </p:nvPicPr>
            <p:blipFill>
              <a:blip r:embed="rId56"/>
            </p:blipFill>
            <p:spPr>
              <a:xfrm>
                <a:off x="7594600" y="641350"/>
                <a:ext cx="57150" cy="571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5" name="Ink 54"/>
              <p14:cNvContentPartPr/>
              <p14:nvPr/>
            </p14:nvContentPartPr>
            <p14:xfrm>
              <a:off x="7734300" y="596900"/>
              <a:ext cx="76200" cy="127000"/>
            </p14:xfrm>
          </p:contentPart>
        </mc:Choice>
        <mc:Fallback xmlns="">
          <p:pic>
            <p:nvPicPr>
              <p:cNvPr id="55" name="Ink 54"/>
            </p:nvPicPr>
            <p:blipFill>
              <a:blip r:embed="rId58"/>
            </p:blipFill>
            <p:spPr>
              <a:xfrm>
                <a:off x="7734300" y="596900"/>
                <a:ext cx="76200" cy="1270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6" name="Ink 55"/>
              <p14:cNvContentPartPr/>
              <p14:nvPr/>
            </p14:nvContentPartPr>
            <p14:xfrm>
              <a:off x="7562850" y="666750"/>
              <a:ext cx="31750" cy="63500"/>
            </p14:xfrm>
          </p:contentPart>
        </mc:Choice>
        <mc:Fallback xmlns="">
          <p:pic>
            <p:nvPicPr>
              <p:cNvPr id="56" name="Ink 55"/>
            </p:nvPicPr>
            <p:blipFill>
              <a:blip r:embed="rId60"/>
            </p:blipFill>
            <p:spPr>
              <a:xfrm>
                <a:off x="7562850" y="666750"/>
                <a:ext cx="31750" cy="635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7" name="Ink 56"/>
              <p14:cNvContentPartPr/>
              <p14:nvPr/>
            </p14:nvContentPartPr>
            <p14:xfrm>
              <a:off x="8248650" y="1301750"/>
              <a:ext cx="88900" cy="177800"/>
            </p14:xfrm>
          </p:contentPart>
        </mc:Choice>
        <mc:Fallback xmlns="">
          <p:pic>
            <p:nvPicPr>
              <p:cNvPr id="57" name="Ink 56"/>
            </p:nvPicPr>
            <p:blipFill>
              <a:blip r:embed="rId62"/>
            </p:blipFill>
            <p:spPr>
              <a:xfrm>
                <a:off x="8248650" y="1301750"/>
                <a:ext cx="88900" cy="1778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8" name="Ink 57"/>
              <p14:cNvContentPartPr/>
              <p14:nvPr/>
            </p14:nvContentPartPr>
            <p14:xfrm>
              <a:off x="8318500" y="1422400"/>
              <a:ext cx="31750" cy="63500"/>
            </p14:xfrm>
          </p:contentPart>
        </mc:Choice>
        <mc:Fallback xmlns="">
          <p:pic>
            <p:nvPicPr>
              <p:cNvPr id="58" name="Ink 57"/>
            </p:nvPicPr>
            <p:blipFill>
              <a:blip r:embed="rId64"/>
            </p:blipFill>
            <p:spPr>
              <a:xfrm>
                <a:off x="8318500" y="1422400"/>
                <a:ext cx="31750" cy="635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9" name="Ink 58"/>
              <p14:cNvContentPartPr/>
              <p14:nvPr/>
            </p14:nvContentPartPr>
            <p14:xfrm>
              <a:off x="4718050" y="1016000"/>
              <a:ext cx="12700" cy="360"/>
            </p14:xfrm>
          </p:contentPart>
        </mc:Choice>
        <mc:Fallback xmlns="">
          <p:pic>
            <p:nvPicPr>
              <p:cNvPr id="59" name="Ink 58"/>
            </p:nvPicPr>
            <p:blipFill>
              <a:blip r:embed="rId13"/>
            </p:blipFill>
            <p:spPr>
              <a:xfrm>
                <a:off x="4718050" y="1016000"/>
                <a:ext cx="12700" cy="3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0" name="Ink 59"/>
              <p14:cNvContentPartPr/>
              <p14:nvPr/>
            </p14:nvContentPartPr>
            <p14:xfrm>
              <a:off x="4908550" y="1028700"/>
              <a:ext cx="12700" cy="360"/>
            </p14:xfrm>
          </p:contentPart>
        </mc:Choice>
        <mc:Fallback xmlns="">
          <p:pic>
            <p:nvPicPr>
              <p:cNvPr id="60" name="Ink 59"/>
            </p:nvPicPr>
            <p:blipFill>
              <a:blip r:embed="rId67"/>
            </p:blipFill>
            <p:spPr>
              <a:xfrm>
                <a:off x="4908550" y="1028700"/>
                <a:ext cx="12700" cy="3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1" name="Ink 60"/>
              <p14:cNvContentPartPr/>
              <p14:nvPr/>
            </p14:nvContentPartPr>
            <p14:xfrm>
              <a:off x="5118100" y="1009650"/>
              <a:ext cx="12700" cy="360"/>
            </p14:xfrm>
          </p:contentPart>
        </mc:Choice>
        <mc:Fallback xmlns="">
          <p:pic>
            <p:nvPicPr>
              <p:cNvPr id="61" name="Ink 60"/>
            </p:nvPicPr>
            <p:blipFill>
              <a:blip r:embed="rId13"/>
            </p:blipFill>
            <p:spPr>
              <a:xfrm>
                <a:off x="5118100" y="1009650"/>
                <a:ext cx="12700" cy="3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2" name="Ink 61"/>
              <p14:cNvContentPartPr/>
              <p14:nvPr/>
            </p14:nvContentPartPr>
            <p14:xfrm>
              <a:off x="5314950" y="1016000"/>
              <a:ext cx="12700" cy="360"/>
            </p14:xfrm>
          </p:contentPart>
        </mc:Choice>
        <mc:Fallback xmlns="">
          <p:pic>
            <p:nvPicPr>
              <p:cNvPr id="62" name="Ink 61"/>
            </p:nvPicPr>
            <p:blipFill>
              <a:blip r:embed="rId13"/>
            </p:blipFill>
            <p:spPr>
              <a:xfrm>
                <a:off x="5314950" y="1016000"/>
                <a:ext cx="12700" cy="36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63" name="Ink 62"/>
              <p14:cNvContentPartPr/>
              <p14:nvPr/>
            </p14:nvContentPartPr>
            <p14:xfrm>
              <a:off x="5499100" y="1009650"/>
              <a:ext cx="12700" cy="360"/>
            </p14:xfrm>
          </p:contentPart>
        </mc:Choice>
        <mc:Fallback xmlns="">
          <p:pic>
            <p:nvPicPr>
              <p:cNvPr id="63" name="Ink 62"/>
            </p:nvPicPr>
            <p:blipFill>
              <a:blip r:embed="rId13"/>
            </p:blipFill>
            <p:spPr>
              <a:xfrm>
                <a:off x="5499100" y="1009650"/>
                <a:ext cx="12700" cy="36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4" name="Ink 63"/>
              <p14:cNvContentPartPr/>
              <p14:nvPr/>
            </p14:nvContentPartPr>
            <p14:xfrm>
              <a:off x="3092450" y="4546600"/>
              <a:ext cx="368300" cy="25400"/>
            </p14:xfrm>
          </p:contentPart>
        </mc:Choice>
        <mc:Fallback xmlns="">
          <p:pic>
            <p:nvPicPr>
              <p:cNvPr id="64" name="Ink 63"/>
            </p:nvPicPr>
            <p:blipFill>
              <a:blip r:embed="rId72"/>
            </p:blipFill>
            <p:spPr>
              <a:xfrm>
                <a:off x="3092450" y="4546600"/>
                <a:ext cx="368300" cy="254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5" name="Ink 64"/>
              <p14:cNvContentPartPr/>
              <p14:nvPr/>
            </p14:nvContentPartPr>
            <p14:xfrm>
              <a:off x="3473450" y="4527550"/>
              <a:ext cx="57150" cy="63500"/>
            </p14:xfrm>
          </p:contentPart>
        </mc:Choice>
        <mc:Fallback xmlns="">
          <p:pic>
            <p:nvPicPr>
              <p:cNvPr id="65" name="Ink 64"/>
            </p:nvPicPr>
            <p:blipFill>
              <a:blip r:embed="rId74"/>
            </p:blipFill>
            <p:spPr>
              <a:xfrm>
                <a:off x="3473450" y="4527550"/>
                <a:ext cx="57150" cy="635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6" name="Ink 65"/>
              <p14:cNvContentPartPr/>
              <p14:nvPr/>
            </p14:nvContentPartPr>
            <p14:xfrm>
              <a:off x="3054350" y="4140200"/>
              <a:ext cx="57150" cy="412750"/>
            </p14:xfrm>
          </p:contentPart>
        </mc:Choice>
        <mc:Fallback xmlns="">
          <p:pic>
            <p:nvPicPr>
              <p:cNvPr id="66" name="Ink 65"/>
            </p:nvPicPr>
            <p:blipFill>
              <a:blip r:embed="rId76"/>
            </p:blipFill>
            <p:spPr>
              <a:xfrm>
                <a:off x="3054350" y="4140200"/>
                <a:ext cx="57150" cy="4127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67" name="Ink 66"/>
              <p14:cNvContentPartPr/>
              <p14:nvPr/>
            </p14:nvContentPartPr>
            <p14:xfrm>
              <a:off x="2844800" y="4546600"/>
              <a:ext cx="260350" cy="241300"/>
            </p14:xfrm>
          </p:contentPart>
        </mc:Choice>
        <mc:Fallback xmlns="">
          <p:pic>
            <p:nvPicPr>
              <p:cNvPr id="67" name="Ink 66"/>
            </p:nvPicPr>
            <p:blipFill>
              <a:blip r:embed="rId78"/>
            </p:blipFill>
            <p:spPr>
              <a:xfrm>
                <a:off x="2844800" y="4546600"/>
                <a:ext cx="260350" cy="2413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8" name="Ink 67"/>
              <p14:cNvContentPartPr/>
              <p14:nvPr/>
            </p14:nvContentPartPr>
            <p14:xfrm>
              <a:off x="3136900" y="4845050"/>
              <a:ext cx="50800" cy="114300"/>
            </p14:xfrm>
          </p:contentPart>
        </mc:Choice>
        <mc:Fallback xmlns="">
          <p:pic>
            <p:nvPicPr>
              <p:cNvPr id="68" name="Ink 67"/>
            </p:nvPicPr>
            <p:blipFill>
              <a:blip r:embed="rId80"/>
            </p:blipFill>
            <p:spPr>
              <a:xfrm>
                <a:off x="3136900" y="4845050"/>
                <a:ext cx="50800" cy="1143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9" name="Ink 68"/>
              <p14:cNvContentPartPr/>
              <p14:nvPr/>
            </p14:nvContentPartPr>
            <p14:xfrm>
              <a:off x="3333750" y="4845050"/>
              <a:ext cx="6350" cy="114300"/>
            </p14:xfrm>
          </p:contentPart>
        </mc:Choice>
        <mc:Fallback xmlns="">
          <p:pic>
            <p:nvPicPr>
              <p:cNvPr id="69" name="Ink 68"/>
            </p:nvPicPr>
            <p:blipFill>
              <a:blip r:embed="rId82"/>
            </p:blipFill>
            <p:spPr>
              <a:xfrm>
                <a:off x="3333750" y="4845050"/>
                <a:ext cx="6350" cy="1143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70" name="Ink 69"/>
              <p14:cNvContentPartPr/>
              <p14:nvPr/>
            </p14:nvContentPartPr>
            <p14:xfrm>
              <a:off x="3352800" y="4819650"/>
              <a:ext cx="368300" cy="158750"/>
            </p14:xfrm>
          </p:contentPart>
        </mc:Choice>
        <mc:Fallback xmlns="">
          <p:pic>
            <p:nvPicPr>
              <p:cNvPr id="70" name="Ink 69"/>
            </p:nvPicPr>
            <p:blipFill>
              <a:blip r:embed="rId84"/>
            </p:blipFill>
            <p:spPr>
              <a:xfrm>
                <a:off x="3352800" y="4819650"/>
                <a:ext cx="368300" cy="1587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71" name="Ink 70"/>
              <p14:cNvContentPartPr/>
              <p14:nvPr/>
            </p14:nvContentPartPr>
            <p14:xfrm>
              <a:off x="3486150" y="4826000"/>
              <a:ext cx="25400" cy="139700"/>
            </p14:xfrm>
          </p:contentPart>
        </mc:Choice>
        <mc:Fallback xmlns="">
          <p:pic>
            <p:nvPicPr>
              <p:cNvPr id="71" name="Ink 70"/>
            </p:nvPicPr>
            <p:blipFill>
              <a:blip r:embed="rId86"/>
            </p:blipFill>
            <p:spPr>
              <a:xfrm>
                <a:off x="3486150" y="4826000"/>
                <a:ext cx="25400" cy="1397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72" name="Ink 71"/>
              <p14:cNvContentPartPr/>
              <p14:nvPr/>
            </p14:nvContentPartPr>
            <p14:xfrm>
              <a:off x="3613150" y="4819650"/>
              <a:ext cx="12700" cy="127000"/>
            </p14:xfrm>
          </p:contentPart>
        </mc:Choice>
        <mc:Fallback xmlns="">
          <p:pic>
            <p:nvPicPr>
              <p:cNvPr id="72" name="Ink 71"/>
            </p:nvPicPr>
            <p:blipFill>
              <a:blip r:embed="rId88"/>
            </p:blipFill>
            <p:spPr>
              <a:xfrm>
                <a:off x="3613150" y="4819650"/>
                <a:ext cx="12700" cy="1270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3" name="Ink 72"/>
              <p14:cNvContentPartPr/>
              <p14:nvPr/>
            </p14:nvContentPartPr>
            <p14:xfrm>
              <a:off x="3117850" y="4210050"/>
              <a:ext cx="266700" cy="330200"/>
            </p14:xfrm>
          </p:contentPart>
        </mc:Choice>
        <mc:Fallback xmlns="">
          <p:pic>
            <p:nvPicPr>
              <p:cNvPr id="73" name="Ink 72"/>
            </p:nvPicPr>
            <p:blipFill>
              <a:blip r:embed="rId90"/>
            </p:blipFill>
            <p:spPr>
              <a:xfrm>
                <a:off x="3117850" y="4210050"/>
                <a:ext cx="266700" cy="3302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4" name="Ink 73"/>
              <p14:cNvContentPartPr/>
              <p14:nvPr/>
            </p14:nvContentPartPr>
            <p14:xfrm>
              <a:off x="3409950" y="3848100"/>
              <a:ext cx="19050" cy="107950"/>
            </p14:xfrm>
          </p:contentPart>
        </mc:Choice>
        <mc:Fallback xmlns="">
          <p:pic>
            <p:nvPicPr>
              <p:cNvPr id="74" name="Ink 73"/>
            </p:nvPicPr>
            <p:blipFill>
              <a:blip r:embed="rId92"/>
            </p:blipFill>
            <p:spPr>
              <a:xfrm>
                <a:off x="3409950" y="3848100"/>
                <a:ext cx="19050" cy="1079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5" name="Ink 74"/>
              <p14:cNvContentPartPr/>
              <p14:nvPr/>
            </p14:nvContentPartPr>
            <p14:xfrm>
              <a:off x="3397250" y="3911600"/>
              <a:ext cx="38100" cy="360"/>
            </p14:xfrm>
          </p:contentPart>
        </mc:Choice>
        <mc:Fallback xmlns="">
          <p:pic>
            <p:nvPicPr>
              <p:cNvPr id="75" name="Ink 74"/>
            </p:nvPicPr>
            <p:blipFill>
              <a:blip r:embed="rId94"/>
            </p:blipFill>
            <p:spPr>
              <a:xfrm>
                <a:off x="3397250" y="3911600"/>
                <a:ext cx="38100" cy="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76" name="Ink 75"/>
              <p14:cNvContentPartPr/>
              <p14:nvPr/>
            </p14:nvContentPartPr>
            <p14:xfrm>
              <a:off x="3479800" y="3892550"/>
              <a:ext cx="38100" cy="57150"/>
            </p14:xfrm>
          </p:contentPart>
        </mc:Choice>
        <mc:Fallback xmlns="">
          <p:pic>
            <p:nvPicPr>
              <p:cNvPr id="76" name="Ink 75"/>
            </p:nvPicPr>
            <p:blipFill>
              <a:blip r:embed="rId96"/>
            </p:blipFill>
            <p:spPr>
              <a:xfrm>
                <a:off x="3479800" y="3892550"/>
                <a:ext cx="38100" cy="5715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77" name="Ink 76"/>
              <p14:cNvContentPartPr/>
              <p14:nvPr/>
            </p14:nvContentPartPr>
            <p14:xfrm>
              <a:off x="3556000" y="3892550"/>
              <a:ext cx="88900" cy="50800"/>
            </p14:xfrm>
          </p:contentPart>
        </mc:Choice>
        <mc:Fallback xmlns="">
          <p:pic>
            <p:nvPicPr>
              <p:cNvPr id="77" name="Ink 76"/>
            </p:nvPicPr>
            <p:blipFill>
              <a:blip r:embed="rId98"/>
            </p:blipFill>
            <p:spPr>
              <a:xfrm>
                <a:off x="3556000" y="3892550"/>
                <a:ext cx="88900" cy="508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78" name="Ink 77"/>
              <p14:cNvContentPartPr/>
              <p14:nvPr/>
            </p14:nvContentPartPr>
            <p14:xfrm>
              <a:off x="3670300" y="3873500"/>
              <a:ext cx="63500" cy="69850"/>
            </p14:xfrm>
          </p:contentPart>
        </mc:Choice>
        <mc:Fallback xmlns="">
          <p:pic>
            <p:nvPicPr>
              <p:cNvPr id="78" name="Ink 77"/>
            </p:nvPicPr>
            <p:blipFill>
              <a:blip r:embed="rId100"/>
            </p:blipFill>
            <p:spPr>
              <a:xfrm>
                <a:off x="3670300" y="3873500"/>
                <a:ext cx="63500" cy="698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79" name="Ink 78"/>
              <p14:cNvContentPartPr/>
              <p14:nvPr/>
            </p14:nvContentPartPr>
            <p14:xfrm>
              <a:off x="3797300" y="3873500"/>
              <a:ext cx="38100" cy="69850"/>
            </p14:xfrm>
          </p:contentPart>
        </mc:Choice>
        <mc:Fallback xmlns="">
          <p:pic>
            <p:nvPicPr>
              <p:cNvPr id="79" name="Ink 78"/>
            </p:nvPicPr>
            <p:blipFill>
              <a:blip r:embed="rId102"/>
            </p:blipFill>
            <p:spPr>
              <a:xfrm>
                <a:off x="3797300" y="3873500"/>
                <a:ext cx="38100" cy="698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80" name="Ink 79"/>
              <p14:cNvContentPartPr/>
              <p14:nvPr/>
            </p14:nvContentPartPr>
            <p14:xfrm>
              <a:off x="2730500" y="4876800"/>
              <a:ext cx="38100" cy="50800"/>
            </p14:xfrm>
          </p:contentPart>
        </mc:Choice>
        <mc:Fallback xmlns="">
          <p:pic>
            <p:nvPicPr>
              <p:cNvPr id="80" name="Ink 79"/>
            </p:nvPicPr>
            <p:blipFill>
              <a:blip r:embed="rId104"/>
            </p:blipFill>
            <p:spPr>
              <a:xfrm>
                <a:off x="2730500" y="4876800"/>
                <a:ext cx="38100" cy="508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81" name="Ink 80"/>
              <p14:cNvContentPartPr/>
              <p14:nvPr/>
            </p14:nvContentPartPr>
            <p14:xfrm>
              <a:off x="2724150" y="4857750"/>
              <a:ext cx="57150" cy="82550"/>
            </p14:xfrm>
          </p:contentPart>
        </mc:Choice>
        <mc:Fallback xmlns="">
          <p:pic>
            <p:nvPicPr>
              <p:cNvPr id="81" name="Ink 80"/>
            </p:nvPicPr>
            <p:blipFill>
              <a:blip r:embed="rId106"/>
            </p:blipFill>
            <p:spPr>
              <a:xfrm>
                <a:off x="2724150" y="4857750"/>
                <a:ext cx="57150" cy="825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82" name="Ink 81"/>
              <p14:cNvContentPartPr/>
              <p14:nvPr/>
            </p14:nvContentPartPr>
            <p14:xfrm>
              <a:off x="2838450" y="4902200"/>
              <a:ext cx="6350" cy="57150"/>
            </p14:xfrm>
          </p:contentPart>
        </mc:Choice>
        <mc:Fallback xmlns="">
          <p:pic>
            <p:nvPicPr>
              <p:cNvPr id="82" name="Ink 81"/>
            </p:nvPicPr>
            <p:blipFill>
              <a:blip r:embed="rId108"/>
            </p:blipFill>
            <p:spPr>
              <a:xfrm>
                <a:off x="2838450" y="4902200"/>
                <a:ext cx="6350" cy="571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83" name="Ink 82"/>
              <p14:cNvContentPartPr/>
              <p14:nvPr/>
            </p14:nvContentPartPr>
            <p14:xfrm>
              <a:off x="3549650" y="4622800"/>
              <a:ext cx="25400" cy="57150"/>
            </p14:xfrm>
          </p:contentPart>
        </mc:Choice>
        <mc:Fallback xmlns="">
          <p:pic>
            <p:nvPicPr>
              <p:cNvPr id="83" name="Ink 82"/>
            </p:nvPicPr>
            <p:blipFill>
              <a:blip r:embed="rId110"/>
            </p:blipFill>
            <p:spPr>
              <a:xfrm>
                <a:off x="3549650" y="4622800"/>
                <a:ext cx="25400" cy="5715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84" name="Ink 83"/>
              <p14:cNvContentPartPr/>
              <p14:nvPr/>
            </p14:nvContentPartPr>
            <p14:xfrm>
              <a:off x="3530600" y="4629150"/>
              <a:ext cx="57150" cy="69850"/>
            </p14:xfrm>
          </p:contentPart>
        </mc:Choice>
        <mc:Fallback xmlns="">
          <p:pic>
            <p:nvPicPr>
              <p:cNvPr id="84" name="Ink 83"/>
            </p:nvPicPr>
            <p:blipFill>
              <a:blip r:embed="rId112"/>
            </p:blipFill>
            <p:spPr>
              <a:xfrm>
                <a:off x="3530600" y="4629150"/>
                <a:ext cx="57150" cy="698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85" name="Ink 84"/>
              <p14:cNvContentPartPr/>
              <p14:nvPr/>
            </p14:nvContentPartPr>
            <p14:xfrm>
              <a:off x="3663950" y="4673600"/>
              <a:ext cx="19050" cy="31750"/>
            </p14:xfrm>
          </p:contentPart>
        </mc:Choice>
        <mc:Fallback xmlns="">
          <p:pic>
            <p:nvPicPr>
              <p:cNvPr id="85" name="Ink 84"/>
            </p:nvPicPr>
            <p:blipFill>
              <a:blip r:embed="rId114"/>
            </p:blipFill>
            <p:spPr>
              <a:xfrm>
                <a:off x="3663950" y="4673600"/>
                <a:ext cx="19050" cy="317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86" name="Ink 85"/>
              <p14:cNvContentPartPr/>
              <p14:nvPr/>
            </p14:nvContentPartPr>
            <p14:xfrm>
              <a:off x="2901950" y="4044950"/>
              <a:ext cx="25400" cy="50800"/>
            </p14:xfrm>
          </p:contentPart>
        </mc:Choice>
        <mc:Fallback xmlns="">
          <p:pic>
            <p:nvPicPr>
              <p:cNvPr id="86" name="Ink 85"/>
            </p:nvPicPr>
            <p:blipFill>
              <a:blip r:embed="rId116"/>
            </p:blipFill>
            <p:spPr>
              <a:xfrm>
                <a:off x="2901950" y="4044950"/>
                <a:ext cx="25400" cy="508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87" name="Ink 86"/>
              <p14:cNvContentPartPr/>
              <p14:nvPr/>
            </p14:nvContentPartPr>
            <p14:xfrm>
              <a:off x="2889250" y="4019550"/>
              <a:ext cx="63500" cy="76200"/>
            </p14:xfrm>
          </p:contentPart>
        </mc:Choice>
        <mc:Fallback xmlns="">
          <p:pic>
            <p:nvPicPr>
              <p:cNvPr id="87" name="Ink 86"/>
            </p:nvPicPr>
            <p:blipFill>
              <a:blip r:embed="rId118"/>
            </p:blipFill>
            <p:spPr>
              <a:xfrm>
                <a:off x="2889250" y="4019550"/>
                <a:ext cx="63500" cy="762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88" name="Ink 87"/>
              <p14:cNvContentPartPr/>
              <p14:nvPr/>
            </p14:nvContentPartPr>
            <p14:xfrm>
              <a:off x="2965450" y="4083050"/>
              <a:ext cx="31750" cy="63500"/>
            </p14:xfrm>
          </p:contentPart>
        </mc:Choice>
        <mc:Fallback xmlns="">
          <p:pic>
            <p:nvPicPr>
              <p:cNvPr id="88" name="Ink 87"/>
            </p:nvPicPr>
            <p:blipFill>
              <a:blip r:embed="rId120"/>
            </p:blipFill>
            <p:spPr>
              <a:xfrm>
                <a:off x="2965450" y="4083050"/>
                <a:ext cx="31750" cy="635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89" name="Ink 88"/>
              <p14:cNvContentPartPr/>
              <p14:nvPr/>
            </p14:nvContentPartPr>
            <p14:xfrm>
              <a:off x="3028950" y="3822700"/>
              <a:ext cx="19050" cy="114300"/>
            </p14:xfrm>
          </p:contentPart>
        </mc:Choice>
        <mc:Fallback xmlns="">
          <p:pic>
            <p:nvPicPr>
              <p:cNvPr id="89" name="Ink 88"/>
            </p:nvPicPr>
            <p:blipFill>
              <a:blip r:embed="rId122"/>
            </p:blipFill>
            <p:spPr>
              <a:xfrm>
                <a:off x="3028950" y="3822700"/>
                <a:ext cx="19050" cy="1143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90" name="Ink 89"/>
              <p14:cNvContentPartPr/>
              <p14:nvPr/>
            </p14:nvContentPartPr>
            <p14:xfrm>
              <a:off x="3060700" y="3778250"/>
              <a:ext cx="38100" cy="6350"/>
            </p14:xfrm>
          </p:contentPart>
        </mc:Choice>
        <mc:Fallback xmlns="">
          <p:pic>
            <p:nvPicPr>
              <p:cNvPr id="90" name="Ink 89"/>
            </p:nvPicPr>
            <p:blipFill>
              <a:blip r:embed="rId124"/>
            </p:blipFill>
            <p:spPr>
              <a:xfrm>
                <a:off x="3060700" y="3778250"/>
                <a:ext cx="38100" cy="635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91" name="Ink 90"/>
              <p14:cNvContentPartPr/>
              <p14:nvPr/>
            </p14:nvContentPartPr>
            <p14:xfrm>
              <a:off x="3060700" y="3860800"/>
              <a:ext cx="19050" cy="6350"/>
            </p14:xfrm>
          </p:contentPart>
        </mc:Choice>
        <mc:Fallback xmlns="">
          <p:pic>
            <p:nvPicPr>
              <p:cNvPr id="91" name="Ink 90"/>
            </p:nvPicPr>
            <p:blipFill>
              <a:blip r:embed="rId126"/>
            </p:blipFill>
            <p:spPr>
              <a:xfrm>
                <a:off x="3060700" y="3860800"/>
                <a:ext cx="19050" cy="63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92" name="Ink 91"/>
              <p14:cNvContentPartPr/>
              <p14:nvPr/>
            </p14:nvContentPartPr>
            <p14:xfrm>
              <a:off x="3041650" y="3956050"/>
              <a:ext cx="38100" cy="6350"/>
            </p14:xfrm>
          </p:contentPart>
        </mc:Choice>
        <mc:Fallback xmlns="">
          <p:pic>
            <p:nvPicPr>
              <p:cNvPr id="92" name="Ink 91"/>
            </p:nvPicPr>
            <p:blipFill>
              <a:blip r:embed="rId128"/>
            </p:blipFill>
            <p:spPr>
              <a:xfrm>
                <a:off x="3041650" y="3956050"/>
                <a:ext cx="38100" cy="63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93" name="Ink 92"/>
              <p14:cNvContentPartPr/>
              <p14:nvPr/>
            </p14:nvContentPartPr>
            <p14:xfrm>
              <a:off x="3117850" y="3892550"/>
              <a:ext cx="6350" cy="44450"/>
            </p14:xfrm>
          </p:contentPart>
        </mc:Choice>
        <mc:Fallback xmlns="">
          <p:pic>
            <p:nvPicPr>
              <p:cNvPr id="93" name="Ink 92"/>
            </p:nvPicPr>
            <p:blipFill>
              <a:blip r:embed="rId130"/>
            </p:blipFill>
            <p:spPr>
              <a:xfrm>
                <a:off x="3117850" y="3892550"/>
                <a:ext cx="6350" cy="444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94" name="Ink 93"/>
              <p14:cNvContentPartPr/>
              <p14:nvPr/>
            </p14:nvContentPartPr>
            <p14:xfrm>
              <a:off x="3162300" y="3752850"/>
              <a:ext cx="44450" cy="209550"/>
            </p14:xfrm>
          </p:contentPart>
        </mc:Choice>
        <mc:Fallback xmlns="">
          <p:pic>
            <p:nvPicPr>
              <p:cNvPr id="94" name="Ink 93"/>
            </p:nvPicPr>
            <p:blipFill>
              <a:blip r:embed="rId132"/>
            </p:blipFill>
            <p:spPr>
              <a:xfrm>
                <a:off x="3162300" y="3752850"/>
                <a:ext cx="44450" cy="2095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95" name="Ink 94"/>
              <p14:cNvContentPartPr/>
              <p14:nvPr/>
            </p14:nvContentPartPr>
            <p14:xfrm>
              <a:off x="3162300" y="3892550"/>
              <a:ext cx="38100" cy="360"/>
            </p14:xfrm>
          </p:contentPart>
        </mc:Choice>
        <mc:Fallback xmlns="">
          <p:pic>
            <p:nvPicPr>
              <p:cNvPr id="95" name="Ink 94"/>
            </p:nvPicPr>
            <p:blipFill>
              <a:blip r:embed="rId134"/>
            </p:blipFill>
            <p:spPr>
              <a:xfrm>
                <a:off x="3162300" y="3892550"/>
                <a:ext cx="38100" cy="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96" name="Ink 95"/>
              <p14:cNvContentPartPr/>
              <p14:nvPr/>
            </p14:nvContentPartPr>
            <p14:xfrm>
              <a:off x="3232150" y="3860800"/>
              <a:ext cx="44450" cy="95250"/>
            </p14:xfrm>
          </p:contentPart>
        </mc:Choice>
        <mc:Fallback xmlns="">
          <p:pic>
            <p:nvPicPr>
              <p:cNvPr id="96" name="Ink 95"/>
            </p:nvPicPr>
            <p:blipFill>
              <a:blip r:embed="rId136"/>
            </p:blipFill>
            <p:spPr>
              <a:xfrm>
                <a:off x="3232150" y="3860800"/>
                <a:ext cx="44450" cy="952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97" name="Ink 96"/>
              <p14:cNvContentPartPr/>
              <p14:nvPr/>
            </p14:nvContentPartPr>
            <p14:xfrm>
              <a:off x="3308350" y="3752850"/>
              <a:ext cx="63500" cy="209550"/>
            </p14:xfrm>
          </p:contentPart>
        </mc:Choice>
        <mc:Fallback xmlns="">
          <p:pic>
            <p:nvPicPr>
              <p:cNvPr id="97" name="Ink 96"/>
            </p:nvPicPr>
            <p:blipFill>
              <a:blip r:embed="rId138"/>
            </p:blipFill>
            <p:spPr>
              <a:xfrm>
                <a:off x="3308350" y="3752850"/>
                <a:ext cx="63500" cy="2095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98" name="Ink 97"/>
              <p14:cNvContentPartPr/>
              <p14:nvPr/>
            </p14:nvContentPartPr>
            <p14:xfrm>
              <a:off x="3365500" y="3930650"/>
              <a:ext cx="44450" cy="6350"/>
            </p14:xfrm>
          </p:contentPart>
        </mc:Choice>
        <mc:Fallback xmlns="">
          <p:pic>
            <p:nvPicPr>
              <p:cNvPr id="98" name="Ink 97"/>
            </p:nvPicPr>
            <p:blipFill>
              <a:blip r:embed="rId140"/>
            </p:blipFill>
            <p:spPr>
              <a:xfrm>
                <a:off x="3365500" y="3930650"/>
                <a:ext cx="44450" cy="63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99" name="Ink 98"/>
              <p14:cNvContentPartPr/>
              <p14:nvPr/>
            </p14:nvContentPartPr>
            <p14:xfrm>
              <a:off x="3371850" y="3911600"/>
              <a:ext cx="19050" cy="82550"/>
            </p14:xfrm>
          </p:contentPart>
        </mc:Choice>
        <mc:Fallback xmlns="">
          <p:pic>
            <p:nvPicPr>
              <p:cNvPr id="99" name="Ink 98"/>
            </p:nvPicPr>
            <p:blipFill>
              <a:blip r:embed="rId142"/>
            </p:blipFill>
            <p:spPr>
              <a:xfrm>
                <a:off x="3371850" y="3911600"/>
                <a:ext cx="19050" cy="825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00" name="Ink 99"/>
              <p14:cNvContentPartPr/>
              <p14:nvPr/>
            </p14:nvContentPartPr>
            <p14:xfrm>
              <a:off x="3124200" y="4375150"/>
              <a:ext cx="317500" cy="158750"/>
            </p14:xfrm>
          </p:contentPart>
        </mc:Choice>
        <mc:Fallback xmlns="">
          <p:pic>
            <p:nvPicPr>
              <p:cNvPr id="100" name="Ink 99"/>
            </p:nvPicPr>
            <p:blipFill>
              <a:blip r:embed="rId144"/>
            </p:blipFill>
            <p:spPr>
              <a:xfrm>
                <a:off x="3124200" y="4375150"/>
                <a:ext cx="317500" cy="15875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01" name="Ink 100"/>
              <p14:cNvContentPartPr/>
              <p14:nvPr/>
            </p14:nvContentPartPr>
            <p14:xfrm>
              <a:off x="2628900" y="3790950"/>
              <a:ext cx="12700" cy="139700"/>
            </p14:xfrm>
          </p:contentPart>
        </mc:Choice>
        <mc:Fallback xmlns="">
          <p:pic>
            <p:nvPicPr>
              <p:cNvPr id="101" name="Ink 100"/>
            </p:nvPicPr>
            <p:blipFill>
              <a:blip r:embed="rId146"/>
            </p:blipFill>
            <p:spPr>
              <a:xfrm>
                <a:off x="2628900" y="3790950"/>
                <a:ext cx="12700" cy="1397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02" name="Ink 101"/>
              <p14:cNvContentPartPr/>
              <p14:nvPr/>
            </p14:nvContentPartPr>
            <p14:xfrm>
              <a:off x="2597150" y="3759200"/>
              <a:ext cx="95250" cy="25400"/>
            </p14:xfrm>
          </p:contentPart>
        </mc:Choice>
        <mc:Fallback xmlns="">
          <p:pic>
            <p:nvPicPr>
              <p:cNvPr id="102" name="Ink 101"/>
            </p:nvPicPr>
            <p:blipFill>
              <a:blip r:embed="rId148"/>
            </p:blipFill>
            <p:spPr>
              <a:xfrm>
                <a:off x="2597150" y="3759200"/>
                <a:ext cx="95250" cy="254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03" name="Ink 102"/>
              <p14:cNvContentPartPr/>
              <p14:nvPr/>
            </p14:nvContentPartPr>
            <p14:xfrm>
              <a:off x="2705100" y="3848100"/>
              <a:ext cx="6350" cy="82550"/>
            </p14:xfrm>
          </p:contentPart>
        </mc:Choice>
        <mc:Fallback xmlns="">
          <p:pic>
            <p:nvPicPr>
              <p:cNvPr id="103" name="Ink 102"/>
            </p:nvPicPr>
            <p:blipFill>
              <a:blip r:embed="rId150"/>
            </p:blipFill>
            <p:spPr>
              <a:xfrm>
                <a:off x="2705100" y="3848100"/>
                <a:ext cx="6350" cy="825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04" name="Ink 103"/>
              <p14:cNvContentPartPr/>
              <p14:nvPr/>
            </p14:nvContentPartPr>
            <p14:xfrm>
              <a:off x="2762250" y="3860800"/>
              <a:ext cx="57150" cy="50800"/>
            </p14:xfrm>
          </p:contentPart>
        </mc:Choice>
        <mc:Fallback xmlns="">
          <p:pic>
            <p:nvPicPr>
              <p:cNvPr id="104" name="Ink 103"/>
            </p:nvPicPr>
            <p:blipFill>
              <a:blip r:embed="rId152"/>
            </p:blipFill>
            <p:spPr>
              <a:xfrm>
                <a:off x="2762250" y="3860800"/>
                <a:ext cx="57150" cy="508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05" name="Ink 104"/>
              <p14:cNvContentPartPr/>
              <p14:nvPr/>
            </p14:nvContentPartPr>
            <p14:xfrm>
              <a:off x="2851150" y="3848100"/>
              <a:ext cx="69850" cy="139700"/>
            </p14:xfrm>
          </p:contentPart>
        </mc:Choice>
        <mc:Fallback xmlns="">
          <p:pic>
            <p:nvPicPr>
              <p:cNvPr id="105" name="Ink 104"/>
            </p:nvPicPr>
            <p:blipFill>
              <a:blip r:embed="rId154"/>
            </p:blipFill>
            <p:spPr>
              <a:xfrm>
                <a:off x="2851150" y="3848100"/>
                <a:ext cx="69850" cy="1397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06" name="Ink 105"/>
              <p14:cNvContentPartPr/>
              <p14:nvPr/>
            </p14:nvContentPartPr>
            <p14:xfrm>
              <a:off x="2806700" y="4362450"/>
              <a:ext cx="298450" cy="177800"/>
            </p14:xfrm>
          </p:contentPart>
        </mc:Choice>
        <mc:Fallback xmlns="">
          <p:pic>
            <p:nvPicPr>
              <p:cNvPr id="106" name="Ink 105"/>
            </p:nvPicPr>
            <p:blipFill>
              <a:blip r:embed="rId156"/>
            </p:blipFill>
            <p:spPr>
              <a:xfrm>
                <a:off x="2806700" y="4362450"/>
                <a:ext cx="298450" cy="1778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07" name="Ink 106"/>
              <p14:cNvContentPartPr/>
              <p14:nvPr/>
            </p14:nvContentPartPr>
            <p14:xfrm>
              <a:off x="4787900" y="2101850"/>
              <a:ext cx="107950" cy="69850"/>
            </p14:xfrm>
          </p:contentPart>
        </mc:Choice>
        <mc:Fallback xmlns="">
          <p:pic>
            <p:nvPicPr>
              <p:cNvPr id="107" name="Ink 106"/>
            </p:nvPicPr>
            <p:blipFill>
              <a:blip r:embed="rId158"/>
            </p:blipFill>
            <p:spPr>
              <a:xfrm>
                <a:off x="4787900" y="2101850"/>
                <a:ext cx="107950" cy="698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08" name="Ink 107"/>
              <p14:cNvContentPartPr/>
              <p14:nvPr/>
            </p14:nvContentPartPr>
            <p14:xfrm>
              <a:off x="4940300" y="2108200"/>
              <a:ext cx="38100" cy="95250"/>
            </p14:xfrm>
          </p:contentPart>
        </mc:Choice>
        <mc:Fallback xmlns="">
          <p:pic>
            <p:nvPicPr>
              <p:cNvPr id="108" name="Ink 107"/>
            </p:nvPicPr>
            <p:blipFill>
              <a:blip r:embed="rId160"/>
            </p:blipFill>
            <p:spPr>
              <a:xfrm>
                <a:off x="4940300" y="2108200"/>
                <a:ext cx="38100" cy="952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09" name="Ink 108"/>
              <p14:cNvContentPartPr/>
              <p14:nvPr/>
            </p14:nvContentPartPr>
            <p14:xfrm>
              <a:off x="5010150" y="2095500"/>
              <a:ext cx="82550" cy="120650"/>
            </p14:xfrm>
          </p:contentPart>
        </mc:Choice>
        <mc:Fallback xmlns="">
          <p:pic>
            <p:nvPicPr>
              <p:cNvPr id="109" name="Ink 108"/>
            </p:nvPicPr>
            <p:blipFill>
              <a:blip r:embed="rId162"/>
            </p:blipFill>
            <p:spPr>
              <a:xfrm>
                <a:off x="5010150" y="2095500"/>
                <a:ext cx="82550" cy="1206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10" name="Ink 109"/>
              <p14:cNvContentPartPr/>
              <p14:nvPr/>
            </p14:nvContentPartPr>
            <p14:xfrm>
              <a:off x="6254750" y="2216150"/>
              <a:ext cx="165100" cy="82550"/>
            </p14:xfrm>
          </p:contentPart>
        </mc:Choice>
        <mc:Fallback xmlns="">
          <p:pic>
            <p:nvPicPr>
              <p:cNvPr id="110" name="Ink 109"/>
            </p:nvPicPr>
            <p:blipFill>
              <a:blip r:embed="rId164"/>
            </p:blipFill>
            <p:spPr>
              <a:xfrm>
                <a:off x="6254750" y="2216150"/>
                <a:ext cx="165100" cy="825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11" name="Ink 110"/>
              <p14:cNvContentPartPr/>
              <p14:nvPr/>
            </p14:nvContentPartPr>
            <p14:xfrm>
              <a:off x="6457950" y="2266950"/>
              <a:ext cx="69850" cy="50800"/>
            </p14:xfrm>
          </p:contentPart>
        </mc:Choice>
        <mc:Fallback xmlns="">
          <p:pic>
            <p:nvPicPr>
              <p:cNvPr id="111" name="Ink 110"/>
            </p:nvPicPr>
            <p:blipFill>
              <a:blip r:embed="rId166"/>
            </p:blipFill>
            <p:spPr>
              <a:xfrm>
                <a:off x="6457950" y="2266950"/>
                <a:ext cx="69850" cy="508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12" name="Ink 111"/>
              <p14:cNvContentPartPr/>
              <p14:nvPr/>
            </p14:nvContentPartPr>
            <p14:xfrm>
              <a:off x="8229600" y="2546350"/>
              <a:ext cx="12700" cy="146050"/>
            </p14:xfrm>
          </p:contentPart>
        </mc:Choice>
        <mc:Fallback xmlns="">
          <p:pic>
            <p:nvPicPr>
              <p:cNvPr id="112" name="Ink 111"/>
            </p:nvPicPr>
            <p:blipFill>
              <a:blip r:embed="rId168"/>
            </p:blipFill>
            <p:spPr>
              <a:xfrm>
                <a:off x="8229600" y="2546350"/>
                <a:ext cx="12700" cy="14605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13" name="Ink 112"/>
              <p14:cNvContentPartPr/>
              <p14:nvPr/>
            </p14:nvContentPartPr>
            <p14:xfrm>
              <a:off x="8229600" y="2609850"/>
              <a:ext cx="63500" cy="50800"/>
            </p14:xfrm>
          </p:contentPart>
        </mc:Choice>
        <mc:Fallback xmlns="">
          <p:pic>
            <p:nvPicPr>
              <p:cNvPr id="113" name="Ink 112"/>
            </p:nvPicPr>
            <p:blipFill>
              <a:blip r:embed="rId170"/>
            </p:blipFill>
            <p:spPr>
              <a:xfrm>
                <a:off x="8229600" y="2609850"/>
                <a:ext cx="63500" cy="508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14" name="Ink 113"/>
              <p14:cNvContentPartPr/>
              <p14:nvPr/>
            </p14:nvContentPartPr>
            <p14:xfrm>
              <a:off x="8267700" y="2647950"/>
              <a:ext cx="63500" cy="38100"/>
            </p14:xfrm>
          </p:contentPart>
        </mc:Choice>
        <mc:Fallback xmlns="">
          <p:pic>
            <p:nvPicPr>
              <p:cNvPr id="114" name="Ink 113"/>
            </p:nvPicPr>
            <p:blipFill>
              <a:blip r:embed="rId172"/>
            </p:blipFill>
            <p:spPr>
              <a:xfrm>
                <a:off x="8267700" y="2647950"/>
                <a:ext cx="63500" cy="381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15" name="Ink 114"/>
              <p14:cNvContentPartPr/>
              <p14:nvPr/>
            </p14:nvContentPartPr>
            <p14:xfrm>
              <a:off x="4895850" y="3378200"/>
              <a:ext cx="120650" cy="88900"/>
            </p14:xfrm>
          </p:contentPart>
        </mc:Choice>
        <mc:Fallback xmlns="">
          <p:pic>
            <p:nvPicPr>
              <p:cNvPr id="115" name="Ink 114"/>
            </p:nvPicPr>
            <p:blipFill>
              <a:blip r:embed="rId174"/>
            </p:blipFill>
            <p:spPr>
              <a:xfrm>
                <a:off x="4895850" y="3378200"/>
                <a:ext cx="120650" cy="8890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16" name="Ink 115"/>
              <p14:cNvContentPartPr/>
              <p14:nvPr/>
            </p14:nvContentPartPr>
            <p14:xfrm>
              <a:off x="5054600" y="3384550"/>
              <a:ext cx="12700" cy="95250"/>
            </p14:xfrm>
          </p:contentPart>
        </mc:Choice>
        <mc:Fallback xmlns="">
          <p:pic>
            <p:nvPicPr>
              <p:cNvPr id="116" name="Ink 115"/>
            </p:nvPicPr>
            <p:blipFill>
              <a:blip r:embed="rId176"/>
            </p:blipFill>
            <p:spPr>
              <a:xfrm>
                <a:off x="5054600" y="3384550"/>
                <a:ext cx="12700" cy="9525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17" name="Ink 116"/>
              <p14:cNvContentPartPr/>
              <p14:nvPr/>
            </p14:nvContentPartPr>
            <p14:xfrm>
              <a:off x="5060950" y="3397250"/>
              <a:ext cx="25400" cy="38100"/>
            </p14:xfrm>
          </p:contentPart>
        </mc:Choice>
        <mc:Fallback xmlns="">
          <p:pic>
            <p:nvPicPr>
              <p:cNvPr id="117" name="Ink 116"/>
            </p:nvPicPr>
            <p:blipFill>
              <a:blip r:embed="rId178"/>
            </p:blipFill>
            <p:spPr>
              <a:xfrm>
                <a:off x="5060950" y="3397250"/>
                <a:ext cx="25400" cy="381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18" name="Ink 117"/>
              <p14:cNvContentPartPr/>
              <p14:nvPr/>
            </p14:nvContentPartPr>
            <p14:xfrm>
              <a:off x="5130800" y="3378200"/>
              <a:ext cx="57150" cy="133350"/>
            </p14:xfrm>
          </p:contentPart>
        </mc:Choice>
        <mc:Fallback xmlns="">
          <p:pic>
            <p:nvPicPr>
              <p:cNvPr id="118" name="Ink 117"/>
            </p:nvPicPr>
            <p:blipFill>
              <a:blip r:embed="rId180"/>
            </p:blipFill>
            <p:spPr>
              <a:xfrm>
                <a:off x="5130800" y="3378200"/>
                <a:ext cx="57150" cy="13335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19" name="Ink 118"/>
              <p14:cNvContentPartPr/>
              <p14:nvPr/>
            </p14:nvContentPartPr>
            <p14:xfrm>
              <a:off x="6254750" y="3467100"/>
              <a:ext cx="184150" cy="133350"/>
            </p14:xfrm>
          </p:contentPart>
        </mc:Choice>
        <mc:Fallback xmlns="">
          <p:pic>
            <p:nvPicPr>
              <p:cNvPr id="119" name="Ink 118"/>
            </p:nvPicPr>
            <p:blipFill>
              <a:blip r:embed="rId182"/>
            </p:blipFill>
            <p:spPr>
              <a:xfrm>
                <a:off x="6254750" y="3467100"/>
                <a:ext cx="184150" cy="13335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20" name="Ink 119"/>
              <p14:cNvContentPartPr/>
              <p14:nvPr/>
            </p14:nvContentPartPr>
            <p14:xfrm>
              <a:off x="6477000" y="3562350"/>
              <a:ext cx="63500" cy="50800"/>
            </p14:xfrm>
          </p:contentPart>
        </mc:Choice>
        <mc:Fallback xmlns="">
          <p:pic>
            <p:nvPicPr>
              <p:cNvPr id="120" name="Ink 119"/>
            </p:nvPicPr>
            <p:blipFill>
              <a:blip r:embed="rId184"/>
            </p:blipFill>
            <p:spPr>
              <a:xfrm>
                <a:off x="6477000" y="3562350"/>
                <a:ext cx="63500" cy="508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21" name="Ink 120"/>
              <p14:cNvContentPartPr/>
              <p14:nvPr/>
            </p14:nvContentPartPr>
            <p14:xfrm>
              <a:off x="8204200" y="3848100"/>
              <a:ext cx="101600" cy="177800"/>
            </p14:xfrm>
          </p:contentPart>
        </mc:Choice>
        <mc:Fallback xmlns="">
          <p:pic>
            <p:nvPicPr>
              <p:cNvPr id="121" name="Ink 120"/>
            </p:nvPicPr>
            <p:blipFill>
              <a:blip r:embed="rId186"/>
            </p:blipFill>
            <p:spPr>
              <a:xfrm>
                <a:off x="8204200" y="3848100"/>
                <a:ext cx="101600" cy="1778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p:cNvPicPr>
            <a:picLocks noChangeAspect="1"/>
          </p:cNvPicPr>
          <p:nvPr/>
        </p:nvPicPr>
        <p:blipFill>
          <a:blip r:embed="rId2"/>
          <a:stretch>
            <a:fillRect/>
          </a:stretch>
        </p:blipFill>
        <p:spPr>
          <a:xfrm>
            <a:off x="595313" y="1135625"/>
            <a:ext cx="1838677" cy="3460187"/>
          </a:xfrm>
          <a:prstGeom prst="rect">
            <a:avLst/>
          </a:prstGeom>
        </p:spPr>
      </p:pic>
      <p:pic>
        <p:nvPicPr>
          <p:cNvPr id="22" name="Рисунок 21"/>
          <p:cNvPicPr>
            <a:picLocks noChangeAspect="1"/>
          </p:cNvPicPr>
          <p:nvPr/>
        </p:nvPicPr>
        <p:blipFill>
          <a:blip r:embed="rId3"/>
          <a:srcRect r="53137"/>
          <a:stretch>
            <a:fillRect/>
          </a:stretch>
        </p:blipFill>
        <p:spPr>
          <a:xfrm>
            <a:off x="2433990" y="1129659"/>
            <a:ext cx="1400073" cy="1710564"/>
          </a:xfrm>
          <a:prstGeom prst="rect">
            <a:avLst/>
          </a:prstGeom>
        </p:spPr>
      </p:pic>
      <p:graphicFrame>
        <p:nvGraphicFramePr>
          <p:cNvPr id="2" name="Таблица 1"/>
          <p:cNvGraphicFramePr>
            <a:graphicFrameLocks noGrp="1"/>
          </p:cNvGraphicFramePr>
          <p:nvPr/>
        </p:nvGraphicFramePr>
        <p:xfrm>
          <a:off x="4572000" y="958809"/>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graphicFrame>
        <p:nvGraphicFramePr>
          <p:cNvPr id="4" name="Таблица 3"/>
          <p:cNvGraphicFramePr>
            <a:graphicFrameLocks noGrp="1"/>
          </p:cNvGraphicFramePr>
          <p:nvPr/>
        </p:nvGraphicFramePr>
        <p:xfrm>
          <a:off x="6060507" y="1114563"/>
          <a:ext cx="624840" cy="778795"/>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tr>
              <a:tr h="155759">
                <a:tc>
                  <a:txBody>
                    <a:bodyPr/>
                    <a:lstStyle/>
                    <a:p>
                      <a:endParaRPr lang="ru-RU" sz="100"/>
                    </a:p>
                  </a:txBody>
                  <a:tcPr>
                    <a:solidFill>
                      <a:srgbClr val="E6AE00"/>
                    </a:solidFill>
                  </a:tcPr>
                </a:tc>
                <a:tc>
                  <a:txBody>
                    <a:bodyPr/>
                    <a:lstStyle/>
                    <a:p>
                      <a:endParaRPr lang="ru-RU" sz="100"/>
                    </a:p>
                  </a:txBody>
                  <a:tcPr>
                    <a:solidFill>
                      <a:srgbClr val="E6AE00"/>
                    </a:solidFill>
                  </a:tcPr>
                </a:tc>
                <a:tc>
                  <a:txBody>
                    <a:bodyPr/>
                    <a:lstStyle/>
                    <a:p>
                      <a:endParaRPr lang="ru-RU" sz="100" dirty="0"/>
                    </a:p>
                  </a:txBody>
                  <a:tcPr>
                    <a:solidFill>
                      <a:srgbClr val="E6AE00"/>
                    </a:solidFill>
                  </a:tcPr>
                </a:tc>
              </a:tr>
            </a:tbl>
          </a:graphicData>
        </a:graphic>
      </p:graphicFrame>
      <p:sp>
        <p:nvSpPr>
          <p:cNvPr id="5" name="Равно 4"/>
          <p:cNvSpPr/>
          <p:nvPr/>
        </p:nvSpPr>
        <p:spPr>
          <a:xfrm>
            <a:off x="6815222" y="1388994"/>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 name="Знак умножения 5"/>
          <p:cNvSpPr/>
          <p:nvPr/>
        </p:nvSpPr>
        <p:spPr>
          <a:xfrm>
            <a:off x="5769811" y="1424411"/>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p:cNvSpPr txBox="1"/>
          <p:nvPr/>
        </p:nvSpPr>
        <p:spPr>
          <a:xfrm>
            <a:off x="4057833" y="919186"/>
            <a:ext cx="715511" cy="1169551"/>
          </a:xfrm>
          <a:prstGeom prst="rect">
            <a:avLst/>
          </a:prstGeom>
          <a:noFill/>
        </p:spPr>
        <p:txBody>
          <a:bodyPr wrap="square">
            <a:spAutoFit/>
          </a:bodyPr>
          <a:lstStyle/>
          <a:p>
            <a:r>
              <a:rPr lang="en-US" sz="1000" dirty="0"/>
              <a:t>when</a:t>
            </a:r>
            <a:endParaRPr lang="en-US" sz="1000" dirty="0"/>
          </a:p>
          <a:p>
            <a:r>
              <a:rPr lang="en-US" sz="1000" dirty="0"/>
              <a:t>you</a:t>
            </a:r>
            <a:endParaRPr lang="en-US" sz="1000" dirty="0"/>
          </a:p>
          <a:p>
            <a:r>
              <a:rPr lang="en-US" sz="1000" dirty="0"/>
              <a:t>play</a:t>
            </a:r>
            <a:endParaRPr lang="en-US" sz="1000" dirty="0"/>
          </a:p>
          <a:p>
            <a:r>
              <a:rPr lang="en-US" sz="1000" dirty="0"/>
              <a:t>the</a:t>
            </a:r>
            <a:endParaRPr lang="en-US" sz="1000" dirty="0"/>
          </a:p>
          <a:p>
            <a:r>
              <a:rPr lang="en-US" sz="1000" dirty="0"/>
              <a:t>game</a:t>
            </a:r>
            <a:endParaRPr lang="en-US" sz="1000" dirty="0"/>
          </a:p>
          <a:p>
            <a:r>
              <a:rPr lang="en-US" sz="1000" dirty="0"/>
              <a:t>of</a:t>
            </a:r>
            <a:endParaRPr lang="en-US" sz="1000" dirty="0"/>
          </a:p>
          <a:p>
            <a:r>
              <a:rPr lang="en-US" sz="1000" dirty="0"/>
              <a:t>thrones</a:t>
            </a:r>
            <a:endParaRPr lang="ru-RU" sz="1000" dirty="0"/>
          </a:p>
        </p:txBody>
      </p:sp>
      <p:graphicFrame>
        <p:nvGraphicFramePr>
          <p:cNvPr id="9" name="Таблица 8"/>
          <p:cNvGraphicFramePr>
            <a:graphicFrameLocks noGrp="1"/>
          </p:cNvGraphicFramePr>
          <p:nvPr/>
        </p:nvGraphicFramePr>
        <p:xfrm>
          <a:off x="7281981" y="958803"/>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dirty="0"/>
                    </a:p>
                  </a:txBody>
                  <a:tcPr>
                    <a:solidFill>
                      <a:srgbClr val="FFB9BB"/>
                    </a:solidFill>
                  </a:tcPr>
                </a:tc>
                <a:tc>
                  <a:txBody>
                    <a:bodyPr/>
                    <a:lstStyle/>
                    <a:p>
                      <a:endParaRPr lang="ru-RU" sz="100" dirty="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a:p>
                  </a:txBody>
                  <a:tcPr>
                    <a:solidFill>
                      <a:srgbClr val="FFB9BB"/>
                    </a:solidFill>
                  </a:tcPr>
                </a:tc>
              </a:tr>
              <a:tr h="155759">
                <a:tc>
                  <a:txBody>
                    <a:bodyPr/>
                    <a:lstStyle/>
                    <a:p>
                      <a:endParaRPr lang="ru-RU" sz="100"/>
                    </a:p>
                  </a:txBody>
                  <a:tcPr>
                    <a:solidFill>
                      <a:srgbClr val="FFB9BB"/>
                    </a:solidFill>
                  </a:tcPr>
                </a:tc>
                <a:tc>
                  <a:txBody>
                    <a:bodyPr/>
                    <a:lstStyle/>
                    <a:p>
                      <a:endParaRPr lang="ru-RU" sz="100"/>
                    </a:p>
                  </a:txBody>
                  <a:tcPr>
                    <a:solidFill>
                      <a:srgbClr val="FFB9BB"/>
                    </a:solidFill>
                  </a:tcPr>
                </a:tc>
                <a:tc>
                  <a:txBody>
                    <a:bodyPr/>
                    <a:lstStyle/>
                    <a:p>
                      <a:endParaRPr lang="ru-RU" sz="100" dirty="0"/>
                    </a:p>
                  </a:txBody>
                  <a:tcPr>
                    <a:solidFill>
                      <a:srgbClr val="FFB9BB"/>
                    </a:solidFill>
                  </a:tcPr>
                </a:tc>
              </a:tr>
            </a:tbl>
          </a:graphicData>
        </a:graphic>
      </p:graphicFrame>
      <p:graphicFrame>
        <p:nvGraphicFramePr>
          <p:cNvPr id="12" name="Таблица 11"/>
          <p:cNvGraphicFramePr>
            <a:graphicFrameLocks noGrp="1"/>
          </p:cNvGraphicFramePr>
          <p:nvPr/>
        </p:nvGraphicFramePr>
        <p:xfrm>
          <a:off x="4566876" y="2221891"/>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graphicFrame>
        <p:nvGraphicFramePr>
          <p:cNvPr id="21" name="Таблица 20"/>
          <p:cNvGraphicFramePr>
            <a:graphicFrameLocks noGrp="1"/>
          </p:cNvGraphicFramePr>
          <p:nvPr/>
        </p:nvGraphicFramePr>
        <p:xfrm>
          <a:off x="6055383" y="2377645"/>
          <a:ext cx="624840" cy="778795"/>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tr>
              <a:tr h="155759">
                <a:tc>
                  <a:txBody>
                    <a:bodyPr/>
                    <a:lstStyle/>
                    <a:p>
                      <a:endParaRPr lang="ru-RU" sz="100"/>
                    </a:p>
                  </a:txBody>
                  <a:tcPr>
                    <a:solidFill>
                      <a:srgbClr val="00A0D9"/>
                    </a:solidFill>
                  </a:tcPr>
                </a:tc>
                <a:tc>
                  <a:txBody>
                    <a:bodyPr/>
                    <a:lstStyle/>
                    <a:p>
                      <a:endParaRPr lang="ru-RU" sz="100"/>
                    </a:p>
                  </a:txBody>
                  <a:tcPr>
                    <a:solidFill>
                      <a:srgbClr val="00A0D9"/>
                    </a:solidFill>
                  </a:tcPr>
                </a:tc>
                <a:tc>
                  <a:txBody>
                    <a:bodyPr/>
                    <a:lstStyle/>
                    <a:p>
                      <a:endParaRPr lang="ru-RU" sz="100" dirty="0"/>
                    </a:p>
                  </a:txBody>
                  <a:tcPr>
                    <a:solidFill>
                      <a:srgbClr val="00A0D9"/>
                    </a:solidFill>
                  </a:tcPr>
                </a:tc>
              </a:tr>
            </a:tbl>
          </a:graphicData>
        </a:graphic>
      </p:graphicFrame>
      <p:sp>
        <p:nvSpPr>
          <p:cNvPr id="23" name="Равно 22"/>
          <p:cNvSpPr/>
          <p:nvPr/>
        </p:nvSpPr>
        <p:spPr>
          <a:xfrm>
            <a:off x="6810098" y="2652076"/>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Знак умножения 23"/>
          <p:cNvSpPr/>
          <p:nvPr/>
        </p:nvSpPr>
        <p:spPr>
          <a:xfrm>
            <a:off x="5764687" y="2687493"/>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27" name="Таблица 26"/>
          <p:cNvGraphicFramePr>
            <a:graphicFrameLocks noGrp="1"/>
          </p:cNvGraphicFramePr>
          <p:nvPr/>
        </p:nvGraphicFramePr>
        <p:xfrm>
          <a:off x="7276857" y="2221885"/>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dirty="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r h="155759">
                <a:tc>
                  <a:txBody>
                    <a:bodyPr/>
                    <a:lstStyle/>
                    <a:p>
                      <a:endParaRPr lang="ru-RU" sz="100"/>
                    </a:p>
                  </a:txBody>
                  <a:tcPr>
                    <a:solidFill>
                      <a:srgbClr val="D475FD"/>
                    </a:solidFill>
                  </a:tcPr>
                </a:tc>
                <a:tc>
                  <a:txBody>
                    <a:bodyPr/>
                    <a:lstStyle/>
                    <a:p>
                      <a:endParaRPr lang="ru-RU" sz="100"/>
                    </a:p>
                  </a:txBody>
                  <a:tcPr>
                    <a:solidFill>
                      <a:srgbClr val="D475FD"/>
                    </a:solidFill>
                  </a:tcPr>
                </a:tc>
                <a:tc>
                  <a:txBody>
                    <a:bodyPr/>
                    <a:lstStyle/>
                    <a:p>
                      <a:endParaRPr lang="ru-RU" sz="100" dirty="0"/>
                    </a:p>
                  </a:txBody>
                  <a:tcPr>
                    <a:solidFill>
                      <a:srgbClr val="D475FD"/>
                    </a:solidFill>
                  </a:tcPr>
                </a:tc>
              </a:tr>
            </a:tbl>
          </a:graphicData>
        </a:graphic>
      </p:graphicFrame>
      <mc:AlternateContent xmlns:mc="http://schemas.openxmlformats.org/markup-compatibility/2006">
        <mc:Choice xmlns:a14="http://schemas.microsoft.com/office/drawing/2010/main" Requires="a14">
          <p:sp>
            <p:nvSpPr>
              <p:cNvPr id="7" name="TextBox 6"/>
              <p:cNvSpPr txBox="1"/>
              <p:nvPr/>
            </p:nvSpPr>
            <p:spPr>
              <a:xfrm>
                <a:off x="5302304" y="3742393"/>
                <a:ext cx="2130997" cy="4591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1" i="1" smtClean="0">
                          <a:latin typeface="Cambria Math" panose="02040503050406030204" pitchFamily="18" charset="0"/>
                        </a:rPr>
                        <m:t>𝒔𝒊𝒎𝒊𝒍𝒂𝒓𝒊𝒕𝒚</m:t>
                      </m:r>
                      <m:r>
                        <a:rPr lang="en-US" sz="1050" b="1" i="1" smtClean="0">
                          <a:latin typeface="Cambria Math" panose="02040503050406030204" pitchFamily="18" charset="0"/>
                        </a:rPr>
                        <m:t>(</m:t>
                      </m:r>
                      <m:r>
                        <a:rPr lang="en-US" sz="1050" b="1" i="1" smtClean="0">
                          <a:solidFill>
                            <a:srgbClr val="E6AE00"/>
                          </a:solidFill>
                          <a:latin typeface="Cambria Math" panose="02040503050406030204" pitchFamily="18" charset="0"/>
                        </a:rPr>
                        <m:t>𝑸</m:t>
                      </m:r>
                      <m:r>
                        <a:rPr lang="en-US" sz="1050" b="1" i="1" smtClean="0">
                          <a:latin typeface="Cambria Math" panose="02040503050406030204" pitchFamily="18" charset="0"/>
                        </a:rPr>
                        <m:t>,</m:t>
                      </m:r>
                      <m:r>
                        <a:rPr lang="en-US" sz="1050" b="1" i="1" smtClean="0">
                          <a:solidFill>
                            <a:srgbClr val="00A0D9"/>
                          </a:solidFill>
                          <a:latin typeface="Cambria Math" panose="02040503050406030204" pitchFamily="18" charset="0"/>
                        </a:rPr>
                        <m:t>𝑲</m:t>
                      </m:r>
                      <m:r>
                        <a:rPr lang="en-US" sz="1050" b="1" i="1" smtClean="0">
                          <a:latin typeface="Cambria Math" panose="02040503050406030204" pitchFamily="18" charset="0"/>
                        </a:rPr>
                        <m:t>)=</m:t>
                      </m:r>
                      <m:f>
                        <m:fPr>
                          <m:ctrlPr>
                            <a:rPr lang="en-US" sz="1050" b="1" i="1" smtClean="0">
                              <a:latin typeface="Cambria Math" panose="02040503050406030204" pitchFamily="18" charset="0"/>
                            </a:rPr>
                          </m:ctrlPr>
                        </m:fPr>
                        <m:num>
                          <m:sSup>
                            <m:sSupPr>
                              <m:ctrlPr>
                                <a:rPr lang="en-US" sz="1050" b="1" i="1" smtClean="0">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smtClean="0">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b="0" i="1" smtClean="0">
                              <a:latin typeface="Cambria Math" panose="02040503050406030204" pitchFamily="18" charset="0"/>
                            </a:rPr>
                            <m:t>𝑠𝑐𝑎𝑙𝑖𝑛𝑔</m:t>
                          </m:r>
                        </m:den>
                      </m:f>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5302304" y="3742393"/>
                <a:ext cx="2130997" cy="459165"/>
              </a:xfrm>
              <a:prstGeom prst="rect">
                <a:avLst/>
              </a:prstGeom>
              <a:blipFill rotWithShape="1">
                <a:blip r:embed="rId4"/>
                <a:stretch>
                  <a:fillRect l="-3" t="-74" r="29" b="-23147"/>
                </a:stretch>
              </a:blipFill>
            </p:spPr>
            <p:txBody>
              <a:bodyPr/>
              <a:lstStyle/>
              <a:p>
                <a:r>
                  <a:rPr lang="en-US"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p:cNvPicPr>
            <a:picLocks noChangeAspect="1"/>
          </p:cNvPicPr>
          <p:nvPr/>
        </p:nvPicPr>
        <p:blipFill>
          <a:blip r:embed="rId2"/>
          <a:stretch>
            <a:fillRect/>
          </a:stretch>
        </p:blipFill>
        <p:spPr>
          <a:xfrm>
            <a:off x="595313" y="1135625"/>
            <a:ext cx="1838677" cy="3460187"/>
          </a:xfrm>
          <a:prstGeom prst="rect">
            <a:avLst/>
          </a:prstGeom>
        </p:spPr>
      </p:pic>
      <p:pic>
        <p:nvPicPr>
          <p:cNvPr id="22" name="Рисунок 21"/>
          <p:cNvPicPr>
            <a:picLocks noChangeAspect="1"/>
          </p:cNvPicPr>
          <p:nvPr/>
        </p:nvPicPr>
        <p:blipFill>
          <a:blip r:embed="rId3"/>
          <a:srcRect r="53137"/>
          <a:stretch>
            <a:fillRect/>
          </a:stretch>
        </p:blipFill>
        <p:spPr>
          <a:xfrm>
            <a:off x="2433990" y="1129659"/>
            <a:ext cx="1400073" cy="1710564"/>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3834063" y="1607451"/>
                <a:ext cx="2130997" cy="4591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1" i="1" smtClean="0">
                          <a:latin typeface="Cambria Math" panose="02040503050406030204" pitchFamily="18" charset="0"/>
                        </a:rPr>
                        <m:t>𝒔𝒊𝒎𝒊𝒍𝒂𝒓𝒊𝒕𝒚</m:t>
                      </m:r>
                      <m:d>
                        <m:dPr>
                          <m:ctrlPr>
                            <a:rPr lang="en-US" sz="1050" b="1" i="1" smtClean="0">
                              <a:latin typeface="Cambria Math" panose="02040503050406030204" pitchFamily="18" charset="0"/>
                            </a:rPr>
                          </m:ctrlPr>
                        </m:dPr>
                        <m:e>
                          <m:r>
                            <a:rPr lang="en-US" sz="1050" b="1" i="1" smtClean="0">
                              <a:solidFill>
                                <a:srgbClr val="E6AE00"/>
                              </a:solidFill>
                              <a:latin typeface="Cambria Math" panose="02040503050406030204" pitchFamily="18" charset="0"/>
                            </a:rPr>
                            <m:t>𝑸</m:t>
                          </m:r>
                          <m:r>
                            <a:rPr lang="en-US" sz="1050" b="1" i="1" smtClean="0">
                              <a:latin typeface="Cambria Math" panose="02040503050406030204" pitchFamily="18" charset="0"/>
                            </a:rPr>
                            <m:t>,</m:t>
                          </m:r>
                          <m:r>
                            <a:rPr lang="en-US" sz="1050" b="1" i="1" smtClean="0">
                              <a:solidFill>
                                <a:srgbClr val="00A0D9"/>
                              </a:solidFill>
                              <a:latin typeface="Cambria Math" panose="02040503050406030204" pitchFamily="18" charset="0"/>
                            </a:rPr>
                            <m:t>𝑲</m:t>
                          </m:r>
                        </m:e>
                      </m:d>
                      <m:r>
                        <a:rPr lang="en-US" sz="1050" b="1" i="1" smtClean="0">
                          <a:latin typeface="Cambria Math" panose="02040503050406030204" pitchFamily="18" charset="0"/>
                        </a:rPr>
                        <m:t>=</m:t>
                      </m:r>
                      <m:f>
                        <m:fPr>
                          <m:ctrlPr>
                            <a:rPr lang="en-US" sz="1050" b="1" i="1" smtClean="0">
                              <a:latin typeface="Cambria Math" panose="02040503050406030204" pitchFamily="18" charset="0"/>
                            </a:rPr>
                          </m:ctrlPr>
                        </m:fPr>
                        <m:num>
                          <m:sSup>
                            <m:sSupPr>
                              <m:ctrlPr>
                                <a:rPr lang="en-US" sz="1050" b="1" i="1" smtClean="0">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smtClean="0">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b="0" i="1" smtClean="0">
                              <a:latin typeface="Cambria Math" panose="02040503050406030204" pitchFamily="18" charset="0"/>
                            </a:rPr>
                            <m:t>𝑠𝑐𝑎𝑙𝑖𝑛𝑔</m:t>
                          </m:r>
                        </m:den>
                      </m:f>
                      <m:r>
                        <a:rPr lang="en-US" sz="1050" b="1" i="1" smtClean="0">
                          <a:latin typeface="Cambria Math" panose="02040503050406030204" pitchFamily="18" charset="0"/>
                        </a:rPr>
                        <m:t>=</m:t>
                      </m:r>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3834063" y="1607451"/>
                <a:ext cx="2130997" cy="459165"/>
              </a:xfrm>
              <a:prstGeom prst="rect">
                <a:avLst/>
              </a:prstGeom>
              <a:blipFill rotWithShape="1">
                <a:blip r:embed="rId4"/>
                <a:stretch>
                  <a:fillRect l="-27" t="-58" r="24" b="-23162"/>
                </a:stretch>
              </a:blipFill>
            </p:spPr>
            <p:txBody>
              <a:bodyPr/>
              <a:lstStyle/>
              <a:p>
                <a:r>
                  <a:rPr lang="en-US" altLang="en-US">
                    <a:noFill/>
                  </a:rPr>
                  <a:t> </a:t>
                </a:r>
              </a:p>
            </p:txBody>
          </p:sp>
        </mc:Fallback>
      </mc:AlternateContent>
      <p:graphicFrame>
        <p:nvGraphicFramePr>
          <p:cNvPr id="10" name="Таблица 9"/>
          <p:cNvGraphicFramePr>
            <a:graphicFrameLocks noGrp="1"/>
          </p:cNvGraphicFramePr>
          <p:nvPr/>
        </p:nvGraphicFramePr>
        <p:xfrm>
          <a:off x="6012315" y="1300231"/>
          <a:ext cx="145796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gridCol w="208280"/>
                <a:gridCol w="208280"/>
              </a:tblGrid>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r h="155759">
                <a:tc>
                  <a:txBody>
                    <a:bodyPr/>
                    <a:lstStyle/>
                    <a:p>
                      <a:endParaRPr lang="ru-RU" sz="100" dirty="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r h="155759">
                <a:tc>
                  <a:txBody>
                    <a:bodyPr/>
                    <a:lstStyle/>
                    <a:p>
                      <a:endParaRPr lang="ru-RU" sz="100"/>
                    </a:p>
                  </a:txBody>
                  <a:tcPr>
                    <a:solidFill>
                      <a:srgbClr val="CEADC3"/>
                    </a:solidFill>
                  </a:tcPr>
                </a:tc>
                <a:tc>
                  <a:txBody>
                    <a:bodyPr/>
                    <a:lstStyle/>
                    <a:p>
                      <a:endParaRPr lang="ru-RU" sz="10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c>
                  <a:txBody>
                    <a:bodyPr/>
                    <a:lstStyle/>
                    <a:p>
                      <a:endParaRPr lang="ru-RU" sz="100" dirty="0"/>
                    </a:p>
                  </a:txBody>
                  <a:tcPr>
                    <a:solidFill>
                      <a:srgbClr val="CEADC3"/>
                    </a:solidFill>
                  </a:tcPr>
                </a:tc>
              </a:tr>
            </a:tbl>
          </a:graphicData>
        </a:graphic>
      </p:graphicFrame>
      <p:sp>
        <p:nvSpPr>
          <p:cNvPr id="13" name="TextBox 12"/>
          <p:cNvSpPr txBox="1"/>
          <p:nvPr/>
        </p:nvSpPr>
        <p:spPr>
          <a:xfrm>
            <a:off x="7470275" y="1260611"/>
            <a:ext cx="715511" cy="1169551"/>
          </a:xfrm>
          <a:prstGeom prst="rect">
            <a:avLst/>
          </a:prstGeom>
          <a:noFill/>
        </p:spPr>
        <p:txBody>
          <a:bodyPr wrap="square">
            <a:spAutoFit/>
          </a:bodyPr>
          <a:lstStyle/>
          <a:p>
            <a:r>
              <a:rPr lang="en-US" sz="1000" dirty="0"/>
              <a:t>when</a:t>
            </a:r>
            <a:endParaRPr lang="en-US" sz="1000" dirty="0"/>
          </a:p>
          <a:p>
            <a:r>
              <a:rPr lang="en-US" sz="1000" dirty="0"/>
              <a:t>you</a:t>
            </a:r>
            <a:endParaRPr lang="en-US" sz="1000" dirty="0"/>
          </a:p>
          <a:p>
            <a:r>
              <a:rPr lang="en-US" sz="1000" dirty="0"/>
              <a:t>play</a:t>
            </a:r>
            <a:endParaRPr lang="en-US" sz="1000" dirty="0"/>
          </a:p>
          <a:p>
            <a:r>
              <a:rPr lang="en-US" sz="1000" dirty="0"/>
              <a:t>the</a:t>
            </a:r>
            <a:endParaRPr lang="en-US" sz="1000" dirty="0"/>
          </a:p>
          <a:p>
            <a:r>
              <a:rPr lang="en-US" sz="1000" dirty="0"/>
              <a:t>game</a:t>
            </a:r>
            <a:endParaRPr lang="en-US" sz="1000" dirty="0"/>
          </a:p>
          <a:p>
            <a:r>
              <a:rPr lang="en-US" sz="1000" dirty="0"/>
              <a:t>of</a:t>
            </a:r>
            <a:endParaRPr lang="en-US" sz="1000" dirty="0"/>
          </a:p>
          <a:p>
            <a:r>
              <a:rPr lang="en-US" sz="1000" dirty="0"/>
              <a:t>thrones</a:t>
            </a:r>
            <a:endParaRPr lang="ru-RU" sz="1000" dirty="0"/>
          </a:p>
        </p:txBody>
      </p:sp>
      <p:sp>
        <p:nvSpPr>
          <p:cNvPr id="18" name="TextBox 17"/>
          <p:cNvSpPr txBox="1"/>
          <p:nvPr/>
        </p:nvSpPr>
        <p:spPr>
          <a:xfrm rot="16200000">
            <a:off x="6352256" y="137285"/>
            <a:ext cx="715511" cy="1684307"/>
          </a:xfrm>
          <a:prstGeom prst="rect">
            <a:avLst/>
          </a:prstGeom>
          <a:noFill/>
        </p:spPr>
        <p:txBody>
          <a:bodyPr wrap="square">
            <a:spAutoFit/>
          </a:bodyPr>
          <a:lstStyle/>
          <a:p>
            <a:pPr>
              <a:lnSpc>
                <a:spcPct val="150000"/>
              </a:lnSpc>
            </a:pPr>
            <a:r>
              <a:rPr lang="en-US" sz="1000" dirty="0"/>
              <a:t>when</a:t>
            </a:r>
            <a:endParaRPr lang="en-US" sz="1000" dirty="0"/>
          </a:p>
          <a:p>
            <a:pPr>
              <a:lnSpc>
                <a:spcPct val="150000"/>
              </a:lnSpc>
            </a:pPr>
            <a:r>
              <a:rPr lang="en-US" sz="1000" dirty="0"/>
              <a:t>you</a:t>
            </a:r>
            <a:endParaRPr lang="en-US" sz="1000" dirty="0"/>
          </a:p>
          <a:p>
            <a:pPr>
              <a:lnSpc>
                <a:spcPct val="150000"/>
              </a:lnSpc>
            </a:pPr>
            <a:r>
              <a:rPr lang="en-US" sz="1000" dirty="0"/>
              <a:t>play</a:t>
            </a:r>
            <a:endParaRPr lang="en-US" sz="1000" dirty="0"/>
          </a:p>
          <a:p>
            <a:pPr>
              <a:lnSpc>
                <a:spcPct val="150000"/>
              </a:lnSpc>
            </a:pPr>
            <a:r>
              <a:rPr lang="en-US" sz="1000" dirty="0"/>
              <a:t>the</a:t>
            </a:r>
            <a:endParaRPr lang="en-US" sz="1000" dirty="0"/>
          </a:p>
          <a:p>
            <a:pPr>
              <a:lnSpc>
                <a:spcPct val="150000"/>
              </a:lnSpc>
            </a:pPr>
            <a:r>
              <a:rPr lang="en-US" sz="1000" dirty="0"/>
              <a:t>game</a:t>
            </a:r>
            <a:endParaRPr lang="en-US" sz="1000" dirty="0"/>
          </a:p>
          <a:p>
            <a:pPr>
              <a:lnSpc>
                <a:spcPct val="150000"/>
              </a:lnSpc>
            </a:pPr>
            <a:r>
              <a:rPr lang="en-US" sz="1000" dirty="0"/>
              <a:t>of</a:t>
            </a:r>
            <a:endParaRPr lang="en-US" sz="1000" dirty="0"/>
          </a:p>
          <a:p>
            <a:pPr>
              <a:lnSpc>
                <a:spcPct val="150000"/>
              </a:lnSpc>
            </a:pPr>
            <a:r>
              <a:rPr lang="en-US" sz="1000" dirty="0"/>
              <a:t>thrones</a:t>
            </a:r>
            <a:endParaRPr lang="ru-RU" sz="1000" dirty="0"/>
          </a:p>
        </p:txBody>
      </p:sp>
      <mc:AlternateContent xmlns:mc="http://schemas.openxmlformats.org/markup-compatibility/2006" xmlns:p14="http://schemas.microsoft.com/office/powerpoint/2010/main">
        <mc:Choice Requires="p14">
          <p:contentPart r:id="rId5" p14:bwMode="auto">
            <p14:nvContentPartPr>
              <p14:cNvPr id="2" name="Ink 1"/>
              <p14:cNvContentPartPr/>
              <p14:nvPr/>
            </p14:nvContentPartPr>
            <p14:xfrm>
              <a:off x="6127750" y="1352550"/>
              <a:ext cx="6350" cy="12700"/>
            </p14:xfrm>
          </p:contentPart>
        </mc:Choice>
        <mc:Fallback xmlns="">
          <p:pic>
            <p:nvPicPr>
              <p:cNvPr id="2" name="Ink 1"/>
            </p:nvPicPr>
            <p:blipFill>
              <a:blip r:embed="rId6"/>
            </p:blipFill>
            <p:spPr>
              <a:xfrm>
                <a:off x="6127750" y="1352550"/>
                <a:ext cx="6350" cy="127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Ink 3"/>
              <p14:cNvContentPartPr/>
              <p14:nvPr/>
            </p14:nvContentPartPr>
            <p14:xfrm>
              <a:off x="6337300" y="1511300"/>
              <a:ext cx="6350" cy="12700"/>
            </p14:xfrm>
          </p:contentPart>
        </mc:Choice>
        <mc:Fallback xmlns="">
          <p:pic>
            <p:nvPicPr>
              <p:cNvPr id="4" name="Ink 3"/>
            </p:nvPicPr>
            <p:blipFill>
              <a:blip r:embed="rId8"/>
            </p:blipFill>
            <p:spPr>
              <a:xfrm>
                <a:off x="6337300" y="1511300"/>
                <a:ext cx="6350" cy="127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 name="Ink 4"/>
              <p14:cNvContentPartPr/>
              <p14:nvPr/>
            </p14:nvContentPartPr>
            <p14:xfrm>
              <a:off x="6540500" y="1682750"/>
              <a:ext cx="12700" cy="360"/>
            </p14:xfrm>
          </p:contentPart>
        </mc:Choice>
        <mc:Fallback xmlns="">
          <p:pic>
            <p:nvPicPr>
              <p:cNvPr id="5" name="Ink 4"/>
            </p:nvPicPr>
            <p:blipFill>
              <a:blip r:embed="rId10"/>
            </p:blipFill>
            <p:spPr>
              <a:xfrm>
                <a:off x="6540500" y="1682750"/>
                <a:ext cx="1270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6" name="Ink 5"/>
              <p14:cNvContentPartPr/>
              <p14:nvPr/>
            </p14:nvContentPartPr>
            <p14:xfrm>
              <a:off x="6743700" y="1828800"/>
              <a:ext cx="6350" cy="12700"/>
            </p14:xfrm>
          </p:contentPart>
        </mc:Choice>
        <mc:Fallback xmlns="">
          <p:pic>
            <p:nvPicPr>
              <p:cNvPr id="6" name="Ink 5"/>
            </p:nvPicPr>
            <p:blipFill>
              <a:blip r:embed="rId12"/>
            </p:blipFill>
            <p:spPr>
              <a:xfrm>
                <a:off x="6743700" y="1828800"/>
                <a:ext cx="6350" cy="127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6934200" y="1987550"/>
              <a:ext cx="12700" cy="360"/>
            </p14:xfrm>
          </p:contentPart>
        </mc:Choice>
        <mc:Fallback xmlns="">
          <p:pic>
            <p:nvPicPr>
              <p:cNvPr id="8" name="Ink 7"/>
            </p:nvPicPr>
            <p:blipFill>
              <a:blip r:embed="rId10"/>
            </p:blipFill>
            <p:spPr>
              <a:xfrm>
                <a:off x="6934200" y="1987550"/>
                <a:ext cx="1270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Ink 8"/>
              <p14:cNvContentPartPr/>
              <p14:nvPr/>
            </p14:nvContentPartPr>
            <p14:xfrm>
              <a:off x="7175500" y="2127250"/>
              <a:ext cx="12700" cy="360"/>
            </p14:xfrm>
          </p:contentPart>
        </mc:Choice>
        <mc:Fallback xmlns="">
          <p:pic>
            <p:nvPicPr>
              <p:cNvPr id="9" name="Ink 8"/>
            </p:nvPicPr>
            <p:blipFill>
              <a:blip r:embed="rId10"/>
            </p:blipFill>
            <p:spPr>
              <a:xfrm>
                <a:off x="7175500" y="2127250"/>
                <a:ext cx="1270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7353300" y="2317750"/>
              <a:ext cx="12700" cy="360"/>
            </p14:xfrm>
          </p:contentPart>
        </mc:Choice>
        <mc:Fallback xmlns="">
          <p:pic>
            <p:nvPicPr>
              <p:cNvPr id="12" name="Ink 11"/>
            </p:nvPicPr>
            <p:blipFill>
              <a:blip r:embed="rId10"/>
            </p:blipFill>
            <p:spPr>
              <a:xfrm>
                <a:off x="7353300" y="2317750"/>
                <a:ext cx="1270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1" name="Ink 20"/>
              <p14:cNvContentPartPr/>
              <p14:nvPr/>
            </p14:nvContentPartPr>
            <p14:xfrm>
              <a:off x="6445250" y="2552700"/>
              <a:ext cx="44450" cy="184150"/>
            </p14:xfrm>
          </p:contentPart>
        </mc:Choice>
        <mc:Fallback xmlns="">
          <p:pic>
            <p:nvPicPr>
              <p:cNvPr id="21" name="Ink 20"/>
            </p:nvPicPr>
            <p:blipFill>
              <a:blip r:embed="rId17"/>
            </p:blipFill>
            <p:spPr>
              <a:xfrm>
                <a:off x="6445250" y="2552700"/>
                <a:ext cx="44450" cy="1841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3" name="Ink 22"/>
              <p14:cNvContentPartPr/>
              <p14:nvPr/>
            </p14:nvContentPartPr>
            <p14:xfrm>
              <a:off x="6496050" y="2565400"/>
              <a:ext cx="19050" cy="152400"/>
            </p14:xfrm>
          </p:contentPart>
        </mc:Choice>
        <mc:Fallback xmlns="">
          <p:pic>
            <p:nvPicPr>
              <p:cNvPr id="23" name="Ink 22"/>
            </p:nvPicPr>
            <p:blipFill>
              <a:blip r:embed="rId19"/>
            </p:blipFill>
            <p:spPr>
              <a:xfrm>
                <a:off x="6496050" y="2565400"/>
                <a:ext cx="19050" cy="1524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4" name="Ink 23"/>
              <p14:cNvContentPartPr/>
              <p14:nvPr/>
            </p14:nvContentPartPr>
            <p14:xfrm>
              <a:off x="6470650" y="2660650"/>
              <a:ext cx="31750" cy="360"/>
            </p14:xfrm>
          </p:contentPart>
        </mc:Choice>
        <mc:Fallback xmlns="">
          <p:pic>
            <p:nvPicPr>
              <p:cNvPr id="24" name="Ink 23"/>
            </p:nvPicPr>
            <p:blipFill>
              <a:blip r:embed="rId21"/>
            </p:blipFill>
            <p:spPr>
              <a:xfrm>
                <a:off x="6470650" y="2660650"/>
                <a:ext cx="3175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6572250" y="2540000"/>
              <a:ext cx="25400" cy="184150"/>
            </p14:xfrm>
          </p:contentPart>
        </mc:Choice>
        <mc:Fallback xmlns="">
          <p:pic>
            <p:nvPicPr>
              <p:cNvPr id="26" name="Ink 25"/>
            </p:nvPicPr>
            <p:blipFill>
              <a:blip r:embed="rId23"/>
            </p:blipFill>
            <p:spPr>
              <a:xfrm>
                <a:off x="6572250" y="2540000"/>
                <a:ext cx="25400" cy="1841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6553200" y="2622550"/>
              <a:ext cx="50800" cy="25400"/>
            </p14:xfrm>
          </p:contentPart>
        </mc:Choice>
        <mc:Fallback xmlns="">
          <p:pic>
            <p:nvPicPr>
              <p:cNvPr id="27" name="Ink 26"/>
            </p:nvPicPr>
            <p:blipFill>
              <a:blip r:embed="rId25"/>
            </p:blipFill>
            <p:spPr>
              <a:xfrm>
                <a:off x="6553200" y="2622550"/>
                <a:ext cx="50800" cy="254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6667500" y="2527300"/>
              <a:ext cx="31750" cy="152400"/>
            </p14:xfrm>
          </p:contentPart>
        </mc:Choice>
        <mc:Fallback xmlns="">
          <p:pic>
            <p:nvPicPr>
              <p:cNvPr id="28" name="Ink 27"/>
            </p:nvPicPr>
            <p:blipFill>
              <a:blip r:embed="rId27"/>
            </p:blipFill>
            <p:spPr>
              <a:xfrm>
                <a:off x="6667500" y="2527300"/>
                <a:ext cx="31750" cy="1524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642100" y="2660650"/>
              <a:ext cx="38100" cy="19050"/>
            </p14:xfrm>
          </p:contentPart>
        </mc:Choice>
        <mc:Fallback xmlns="">
          <p:pic>
            <p:nvPicPr>
              <p:cNvPr id="29" name="Ink 28"/>
            </p:nvPicPr>
            <p:blipFill>
              <a:blip r:embed="rId29"/>
            </p:blipFill>
            <p:spPr>
              <a:xfrm>
                <a:off x="6642100" y="2660650"/>
                <a:ext cx="38100" cy="190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724650" y="2705100"/>
              <a:ext cx="12700" cy="360"/>
            </p14:xfrm>
          </p:contentPart>
        </mc:Choice>
        <mc:Fallback xmlns="">
          <p:pic>
            <p:nvPicPr>
              <p:cNvPr id="30" name="Ink 29"/>
            </p:nvPicPr>
            <p:blipFill>
              <a:blip r:embed="rId31"/>
            </p:blipFill>
            <p:spPr>
              <a:xfrm>
                <a:off x="6724650" y="2705100"/>
                <a:ext cx="12700" cy="3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08800" y="2476500"/>
              <a:ext cx="76200" cy="190500"/>
            </p14:xfrm>
          </p:contentPart>
        </mc:Choice>
        <mc:Fallback xmlns="">
          <p:pic>
            <p:nvPicPr>
              <p:cNvPr id="31" name="Ink 30"/>
            </p:nvPicPr>
            <p:blipFill>
              <a:blip r:embed="rId33"/>
            </p:blipFill>
            <p:spPr>
              <a:xfrm>
                <a:off x="6908800" y="2476500"/>
                <a:ext cx="76200" cy="1905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6902450" y="2603500"/>
              <a:ext cx="38100" cy="360"/>
            </p14:xfrm>
          </p:contentPart>
        </mc:Choice>
        <mc:Fallback xmlns="">
          <p:pic>
            <p:nvPicPr>
              <p:cNvPr id="32" name="Ink 31"/>
            </p:nvPicPr>
            <p:blipFill>
              <a:blip r:embed="rId35"/>
            </p:blipFill>
            <p:spPr>
              <a:xfrm>
                <a:off x="6902450" y="2603500"/>
                <a:ext cx="38100" cy="36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6997700" y="2590800"/>
              <a:ext cx="12700" cy="57150"/>
            </p14:xfrm>
          </p:contentPart>
        </mc:Choice>
        <mc:Fallback xmlns="">
          <p:pic>
            <p:nvPicPr>
              <p:cNvPr id="33" name="Ink 32"/>
            </p:nvPicPr>
            <p:blipFill>
              <a:blip r:embed="rId37"/>
            </p:blipFill>
            <p:spPr>
              <a:xfrm>
                <a:off x="6997700" y="2590800"/>
                <a:ext cx="12700" cy="571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061200" y="2495550"/>
              <a:ext cx="44450" cy="165100"/>
            </p14:xfrm>
          </p:contentPart>
        </mc:Choice>
        <mc:Fallback xmlns="">
          <p:pic>
            <p:nvPicPr>
              <p:cNvPr id="34" name="Ink 33"/>
            </p:nvPicPr>
            <p:blipFill>
              <a:blip r:embed="rId39"/>
            </p:blipFill>
            <p:spPr>
              <a:xfrm>
                <a:off x="7061200" y="2495550"/>
                <a:ext cx="44450" cy="1651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69150" y="2527300"/>
              <a:ext cx="44450" cy="133350"/>
            </p14:xfrm>
          </p:contentPart>
        </mc:Choice>
        <mc:Fallback xmlns="">
          <p:pic>
            <p:nvPicPr>
              <p:cNvPr id="35" name="Ink 34"/>
            </p:nvPicPr>
            <p:blipFill>
              <a:blip r:embed="rId41"/>
            </p:blipFill>
            <p:spPr>
              <a:xfrm>
                <a:off x="7169150" y="2527300"/>
                <a:ext cx="44450" cy="1333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56450" y="2597150"/>
              <a:ext cx="57150" cy="12700"/>
            </p14:xfrm>
          </p:contentPart>
        </mc:Choice>
        <mc:Fallback xmlns="">
          <p:pic>
            <p:nvPicPr>
              <p:cNvPr id="36" name="Ink 35"/>
            </p:nvPicPr>
            <p:blipFill>
              <a:blip r:embed="rId43"/>
            </p:blipFill>
            <p:spPr>
              <a:xfrm>
                <a:off x="7156450" y="2597150"/>
                <a:ext cx="57150" cy="127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277100" y="2590800"/>
              <a:ext cx="63500" cy="76200"/>
            </p14:xfrm>
          </p:contentPart>
        </mc:Choice>
        <mc:Fallback xmlns="">
          <p:pic>
            <p:nvPicPr>
              <p:cNvPr id="37" name="Ink 36"/>
            </p:nvPicPr>
            <p:blipFill>
              <a:blip r:embed="rId45"/>
            </p:blipFill>
            <p:spPr>
              <a:xfrm>
                <a:off x="7277100" y="2590800"/>
                <a:ext cx="63500" cy="762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391400" y="2571750"/>
              <a:ext cx="88900" cy="88900"/>
            </p14:xfrm>
          </p:contentPart>
        </mc:Choice>
        <mc:Fallback xmlns="">
          <p:pic>
            <p:nvPicPr>
              <p:cNvPr id="38" name="Ink 37"/>
            </p:nvPicPr>
            <p:blipFill>
              <a:blip r:embed="rId47"/>
            </p:blipFill>
            <p:spPr>
              <a:xfrm>
                <a:off x="7391400" y="2571750"/>
                <a:ext cx="88900" cy="88900"/>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4" name="Рисунок 3"/>
          <p:cNvPicPr>
            <a:picLocks noChangeAspect="1"/>
          </p:cNvPicPr>
          <p:nvPr/>
        </p:nvPicPr>
        <p:blipFill>
          <a:blip r:embed="rId2"/>
          <a:stretch>
            <a:fillRect/>
          </a:stretch>
        </p:blipFill>
        <p:spPr>
          <a:xfrm>
            <a:off x="0" y="1382956"/>
            <a:ext cx="9144000" cy="2377587"/>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273050" y="1981200"/>
              <a:ext cx="12700" cy="360"/>
            </p14:xfrm>
          </p:contentPart>
        </mc:Choice>
        <mc:Fallback xmlns="">
          <p:pic>
            <p:nvPicPr>
              <p:cNvPr id="2" name="Ink 1"/>
            </p:nvPicPr>
            <p:blipFill>
              <a:blip r:embed="rId4"/>
            </p:blipFill>
            <p:spPr>
              <a:xfrm>
                <a:off x="273050" y="1981200"/>
                <a:ext cx="127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25400" y="1981200"/>
              <a:ext cx="247650" cy="228600"/>
            </p14:xfrm>
          </p:contentPart>
        </mc:Choice>
        <mc:Fallback xmlns="">
          <p:pic>
            <p:nvPicPr>
              <p:cNvPr id="5" name="Ink 4"/>
            </p:nvPicPr>
            <p:blipFill>
              <a:blip r:embed="rId6"/>
            </p:blipFill>
            <p:spPr>
              <a:xfrm>
                <a:off x="25400" y="1981200"/>
                <a:ext cx="247650" cy="228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Ink 5"/>
              <p14:cNvContentPartPr/>
              <p14:nvPr/>
            </p14:nvContentPartPr>
            <p14:xfrm>
              <a:off x="76200" y="2025650"/>
              <a:ext cx="19050" cy="101600"/>
            </p14:xfrm>
          </p:contentPart>
        </mc:Choice>
        <mc:Fallback xmlns="">
          <p:pic>
            <p:nvPicPr>
              <p:cNvPr id="6" name="Ink 5"/>
            </p:nvPicPr>
            <p:blipFill>
              <a:blip r:embed="rId8"/>
            </p:blipFill>
            <p:spPr>
              <a:xfrm>
                <a:off x="76200" y="2025650"/>
                <a:ext cx="19050" cy="1016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Ink 6"/>
              <p14:cNvContentPartPr/>
              <p14:nvPr/>
            </p14:nvContentPartPr>
            <p14:xfrm>
              <a:off x="57150" y="2082800"/>
              <a:ext cx="44450" cy="360"/>
            </p14:xfrm>
          </p:contentPart>
        </mc:Choice>
        <mc:Fallback xmlns="">
          <p:pic>
            <p:nvPicPr>
              <p:cNvPr id="7" name="Ink 6"/>
            </p:nvPicPr>
            <p:blipFill>
              <a:blip r:embed="rId10"/>
            </p:blipFill>
            <p:spPr>
              <a:xfrm>
                <a:off x="57150" y="2082800"/>
                <a:ext cx="444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Ink 7"/>
              <p14:cNvContentPartPr/>
              <p14:nvPr/>
            </p14:nvContentPartPr>
            <p14:xfrm>
              <a:off x="152400" y="2063750"/>
              <a:ext cx="38100" cy="12700"/>
            </p14:xfrm>
          </p:contentPart>
        </mc:Choice>
        <mc:Fallback xmlns="">
          <p:pic>
            <p:nvPicPr>
              <p:cNvPr id="8" name="Ink 7"/>
            </p:nvPicPr>
            <p:blipFill>
              <a:blip r:embed="rId12"/>
            </p:blipFill>
            <p:spPr>
              <a:xfrm>
                <a:off x="152400" y="2063750"/>
                <a:ext cx="38100" cy="127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Ink 8"/>
              <p14:cNvContentPartPr/>
              <p14:nvPr/>
            </p14:nvContentPartPr>
            <p14:xfrm>
              <a:off x="165100" y="2038350"/>
              <a:ext cx="31750" cy="50800"/>
            </p14:xfrm>
          </p:contentPart>
        </mc:Choice>
        <mc:Fallback xmlns="">
          <p:pic>
            <p:nvPicPr>
              <p:cNvPr id="9" name="Ink 8"/>
            </p:nvPicPr>
            <p:blipFill>
              <a:blip r:embed="rId14"/>
            </p:blipFill>
            <p:spPr>
              <a:xfrm>
                <a:off x="165100" y="2038350"/>
                <a:ext cx="31750" cy="50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Ink 9"/>
              <p14:cNvContentPartPr/>
              <p14:nvPr/>
            </p14:nvContentPartPr>
            <p14:xfrm>
              <a:off x="190500" y="1993900"/>
              <a:ext cx="44450" cy="133350"/>
            </p14:xfrm>
          </p:contentPart>
        </mc:Choice>
        <mc:Fallback xmlns="">
          <p:pic>
            <p:nvPicPr>
              <p:cNvPr id="10" name="Ink 9"/>
            </p:nvPicPr>
            <p:blipFill>
              <a:blip r:embed="rId16"/>
            </p:blipFill>
            <p:spPr>
              <a:xfrm>
                <a:off x="190500" y="1993900"/>
                <a:ext cx="44450" cy="133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203200" y="2076450"/>
              <a:ext cx="38100" cy="19050"/>
            </p14:xfrm>
          </p:contentPart>
        </mc:Choice>
        <mc:Fallback xmlns="">
          <p:pic>
            <p:nvPicPr>
              <p:cNvPr id="12" name="Ink 11"/>
            </p:nvPicPr>
            <p:blipFill>
              <a:blip r:embed="rId18"/>
            </p:blipFill>
            <p:spPr>
              <a:xfrm>
                <a:off x="203200" y="2076450"/>
                <a:ext cx="38100" cy="19050"/>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20" name="Рисунок 19"/>
          <p:cNvPicPr>
            <a:picLocks noChangeAspect="1"/>
          </p:cNvPicPr>
          <p:nvPr/>
        </p:nvPicPr>
        <p:blipFill>
          <a:blip r:embed="rId2"/>
          <a:stretch>
            <a:fillRect/>
          </a:stretch>
        </p:blipFill>
        <p:spPr>
          <a:xfrm>
            <a:off x="595313" y="1135625"/>
            <a:ext cx="1838677" cy="3460187"/>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5047915" y="3021916"/>
                <a:ext cx="2978485" cy="510011"/>
              </a:xfrm>
              <a:prstGeom prst="rect">
                <a:avLst/>
              </a:prstGeom>
              <a:noFill/>
              <a:ln>
                <a:solidFill>
                  <a:schemeClr val="bg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𝐴𝑡𝑡𝑒𝑛𝑡𝑖𝑜𝑛</m:t>
                      </m:r>
                      <m:d>
                        <m:dPr>
                          <m:ctrlPr>
                            <a:rPr lang="en-US" sz="1050" b="1" i="1">
                              <a:latin typeface="Cambria Math" panose="02040503050406030204" pitchFamily="18" charset="0"/>
                            </a:rPr>
                          </m:ctrlPr>
                        </m:dPr>
                        <m:e>
                          <m:r>
                            <a:rPr lang="en-US" sz="1050" b="1" i="1">
                              <a:solidFill>
                                <a:srgbClr val="E6AE00"/>
                              </a:solidFill>
                              <a:latin typeface="Cambria Math" panose="02040503050406030204" pitchFamily="18" charset="0"/>
                            </a:rPr>
                            <m:t>𝑸</m:t>
                          </m:r>
                          <m:r>
                            <a:rPr lang="en-US" sz="1050" b="1" i="1" smtClean="0">
                              <a:solidFill>
                                <a:srgbClr val="E6AE00"/>
                              </a:solidFill>
                              <a:latin typeface="Cambria Math" panose="02040503050406030204" pitchFamily="18" charset="0"/>
                            </a:rPr>
                            <m:t>,</m:t>
                          </m:r>
                          <m:r>
                            <a:rPr lang="en-US" sz="1050" b="1" i="1">
                              <a:solidFill>
                                <a:srgbClr val="00A0D9"/>
                              </a:solidFill>
                              <a:latin typeface="Cambria Math" panose="02040503050406030204" pitchFamily="18" charset="0"/>
                            </a:rPr>
                            <m:t>𝑲</m:t>
                          </m:r>
                          <m:r>
                            <a:rPr lang="en-US" sz="1050" b="1" i="1" smtClean="0">
                              <a:solidFill>
                                <a:srgbClr val="00A0D9"/>
                              </a:solidFill>
                              <a:latin typeface="Cambria Math" panose="02040503050406030204" pitchFamily="18" charset="0"/>
                            </a:rPr>
                            <m:t>,</m:t>
                          </m:r>
                          <m:r>
                            <a:rPr lang="en-US" sz="1050" b="1" i="1">
                              <a:solidFill>
                                <a:srgbClr val="019F49"/>
                              </a:solidFill>
                              <a:latin typeface="Cambria Math" panose="02040503050406030204" pitchFamily="18" charset="0"/>
                            </a:rPr>
                            <m:t>𝑽</m:t>
                          </m:r>
                        </m:e>
                      </m:d>
                      <m:r>
                        <a:rPr lang="en-US" sz="1050" b="1" i="1" smtClean="0">
                          <a:solidFill>
                            <a:srgbClr val="019F49"/>
                          </a:solidFill>
                          <a:latin typeface="Cambria Math" panose="02040503050406030204" pitchFamily="18" charset="0"/>
                        </a:rPr>
                        <m:t>= </m:t>
                      </m:r>
                      <m:r>
                        <a:rPr lang="en-US" sz="1050" b="0" i="1" smtClean="0">
                          <a:latin typeface="Cambria Math" panose="02040503050406030204" pitchFamily="18" charset="0"/>
                        </a:rPr>
                        <m:t>𝑠𝑜𝑓𝑡𝑚𝑎𝑥</m:t>
                      </m:r>
                      <m:d>
                        <m:dPr>
                          <m:ctrlPr>
                            <a:rPr lang="en-US" sz="1050" b="1" i="1" smtClean="0">
                              <a:latin typeface="Cambria Math" panose="02040503050406030204" pitchFamily="18" charset="0"/>
                            </a:rPr>
                          </m:ctrlPr>
                        </m:dPr>
                        <m:e>
                          <m:f>
                            <m:fPr>
                              <m:ctrlPr>
                                <a:rPr lang="en-US" sz="1050" b="1" i="1">
                                  <a:latin typeface="Cambria Math" panose="02040503050406030204" pitchFamily="18" charset="0"/>
                                </a:rPr>
                              </m:ctrlPr>
                            </m:fPr>
                            <m:num>
                              <m:sSup>
                                <m:sSupPr>
                                  <m:ctrlPr>
                                    <a:rPr lang="en-US" sz="1050" b="1" i="1">
                                      <a:solidFill>
                                        <a:srgbClr val="E6AE00"/>
                                      </a:solidFill>
                                      <a:latin typeface="Cambria Math" panose="02040503050406030204" pitchFamily="18" charset="0"/>
                                    </a:rPr>
                                  </m:ctrlPr>
                                </m:sSupPr>
                                <m:e>
                                  <m:r>
                                    <a:rPr lang="en-US" sz="1050" b="1" i="1">
                                      <a:solidFill>
                                        <a:srgbClr val="E6AE00"/>
                                      </a:solidFill>
                                      <a:latin typeface="Cambria Math" panose="02040503050406030204" pitchFamily="18" charset="0"/>
                                    </a:rPr>
                                    <m:t>𝑸</m:t>
                                  </m:r>
                                </m:e>
                                <m:sup/>
                              </m:sSup>
                              <m:sSup>
                                <m:sSupPr>
                                  <m:ctrlPr>
                                    <a:rPr lang="en-US" sz="1050" b="1" i="1">
                                      <a:solidFill>
                                        <a:srgbClr val="E6AE00"/>
                                      </a:solidFill>
                                      <a:latin typeface="Cambria Math" panose="02040503050406030204" pitchFamily="18" charset="0"/>
                                    </a:rPr>
                                  </m:ctrlPr>
                                </m:sSupPr>
                                <m:e>
                                  <m:r>
                                    <a:rPr lang="en-US" sz="1050" b="1" i="1">
                                      <a:solidFill>
                                        <a:srgbClr val="00A0D9"/>
                                      </a:solidFill>
                                      <a:latin typeface="Cambria Math" panose="02040503050406030204" pitchFamily="18" charset="0"/>
                                    </a:rPr>
                                    <m:t>𝑲</m:t>
                                  </m:r>
                                </m:e>
                                <m:sup>
                                  <m:r>
                                    <a:rPr lang="en-US" sz="1050" b="1" i="1">
                                      <a:latin typeface="Cambria Math" panose="02040503050406030204" pitchFamily="18" charset="0"/>
                                    </a:rPr>
                                    <m:t>𝑻</m:t>
                                  </m:r>
                                </m:sup>
                              </m:sSup>
                            </m:num>
                            <m:den>
                              <m:r>
                                <a:rPr lang="en-US" sz="1050" i="1">
                                  <a:latin typeface="Cambria Math" panose="02040503050406030204" pitchFamily="18" charset="0"/>
                                </a:rPr>
                                <m:t>𝑠𝑐𝑎𝑙𝑖𝑛𝑔</m:t>
                              </m:r>
                            </m:den>
                          </m:f>
                        </m:e>
                      </m:d>
                      <m:r>
                        <a:rPr lang="en-US" sz="1050" b="1" i="1" smtClean="0">
                          <a:solidFill>
                            <a:srgbClr val="019F49"/>
                          </a:solidFill>
                          <a:latin typeface="Cambria Math" panose="02040503050406030204" pitchFamily="18" charset="0"/>
                        </a:rPr>
                        <m:t>𝑽</m:t>
                      </m:r>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5047915" y="3021916"/>
                <a:ext cx="2978485" cy="510011"/>
              </a:xfrm>
              <a:prstGeom prst="rect">
                <a:avLst/>
              </a:prstGeom>
              <a:blipFill rotWithShape="1">
                <a:blip r:embed="rId3"/>
                <a:stretch>
                  <a:fillRect l="-223" t="-1360" r="-213" b="-10572"/>
                </a:stretch>
              </a:blipFill>
              <a:ln>
                <a:solidFill>
                  <a:schemeClr val="bg1"/>
                </a:solidFill>
              </a:ln>
            </p:spPr>
            <p:txBody>
              <a:bodyPr/>
              <a:lstStyle/>
              <a:p>
                <a:r>
                  <a:rPr lang="en-US" altLang="en-US">
                    <a:noFill/>
                  </a:rPr>
                  <a:t> </a:t>
                </a:r>
              </a:p>
            </p:txBody>
          </p:sp>
        </mc:Fallback>
      </mc:AlternateContent>
      <p:graphicFrame>
        <p:nvGraphicFramePr>
          <p:cNvPr id="10" name="Таблица 9"/>
          <p:cNvGraphicFramePr>
            <a:graphicFrameLocks noGrp="1"/>
          </p:cNvGraphicFramePr>
          <p:nvPr/>
        </p:nvGraphicFramePr>
        <p:xfrm>
          <a:off x="4440257" y="1306015"/>
          <a:ext cx="145796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gridCol w="208280"/>
                <a:gridCol w="208280"/>
              </a:tblGrid>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dirty="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r h="155759">
                <a:tc>
                  <a:txBody>
                    <a:bodyPr/>
                    <a:lstStyle/>
                    <a:p>
                      <a:endParaRPr lang="ru-RU" sz="100"/>
                    </a:p>
                  </a:txBody>
                  <a:tcPr>
                    <a:solidFill>
                      <a:srgbClr val="CEADC3">
                        <a:alpha val="53000"/>
                      </a:srgbClr>
                    </a:solidFill>
                  </a:tcPr>
                </a:tc>
                <a:tc>
                  <a:txBody>
                    <a:bodyPr/>
                    <a:lstStyle/>
                    <a:p>
                      <a:endParaRPr lang="ru-RU" sz="10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c>
                  <a:txBody>
                    <a:bodyPr/>
                    <a:lstStyle/>
                    <a:p>
                      <a:endParaRPr lang="ru-RU" sz="100" dirty="0"/>
                    </a:p>
                  </a:txBody>
                  <a:tcPr>
                    <a:solidFill>
                      <a:srgbClr val="CEADC3">
                        <a:alpha val="53000"/>
                      </a:srgbClr>
                    </a:solidFill>
                  </a:tcPr>
                </a:tc>
              </a:tr>
            </a:tbl>
          </a:graphicData>
        </a:graphic>
      </p:graphicFrame>
      <p:graphicFrame>
        <p:nvGraphicFramePr>
          <p:cNvPr id="2" name="Таблица 1"/>
          <p:cNvGraphicFramePr>
            <a:graphicFrameLocks noGrp="1"/>
          </p:cNvGraphicFramePr>
          <p:nvPr/>
        </p:nvGraphicFramePr>
        <p:xfrm>
          <a:off x="6271551" y="1300231"/>
          <a:ext cx="624840" cy="1090313"/>
        </p:xfrm>
        <a:graphic>
          <a:graphicData uri="http://schemas.openxmlformats.org/drawingml/2006/table">
            <a:tbl>
              <a:tblPr firstRow="1" bandRow="1">
                <a:tableStyleId>{5940675A-B579-460E-94D1-54222C63F5DA}</a:tableStyleId>
              </a:tblPr>
              <a:tblGrid>
                <a:gridCol w="208280"/>
                <a:gridCol w="208280"/>
                <a:gridCol w="208280"/>
              </a:tblGrid>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dirty="0"/>
                    </a:p>
                  </a:txBody>
                  <a:tcPr>
                    <a:solidFill>
                      <a:srgbClr val="A79F6C"/>
                    </a:solidFill>
                  </a:tcPr>
                </a:tc>
                <a:tc>
                  <a:txBody>
                    <a:bodyPr/>
                    <a:lstStyle/>
                    <a:p>
                      <a:endParaRPr lang="ru-RU" sz="100" dirty="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a:p>
                  </a:txBody>
                  <a:tcPr>
                    <a:solidFill>
                      <a:srgbClr val="A79F6C"/>
                    </a:solidFill>
                  </a:tcPr>
                </a:tc>
              </a:tr>
              <a:tr h="155759">
                <a:tc>
                  <a:txBody>
                    <a:bodyPr/>
                    <a:lstStyle/>
                    <a:p>
                      <a:endParaRPr lang="ru-RU" sz="100"/>
                    </a:p>
                  </a:txBody>
                  <a:tcPr>
                    <a:solidFill>
                      <a:srgbClr val="A79F6C"/>
                    </a:solidFill>
                  </a:tcPr>
                </a:tc>
                <a:tc>
                  <a:txBody>
                    <a:bodyPr/>
                    <a:lstStyle/>
                    <a:p>
                      <a:endParaRPr lang="ru-RU" sz="100"/>
                    </a:p>
                  </a:txBody>
                  <a:tcPr>
                    <a:solidFill>
                      <a:srgbClr val="A79F6C"/>
                    </a:solidFill>
                  </a:tcPr>
                </a:tc>
                <a:tc>
                  <a:txBody>
                    <a:bodyPr/>
                    <a:lstStyle/>
                    <a:p>
                      <a:endParaRPr lang="ru-RU" sz="100" dirty="0"/>
                    </a:p>
                  </a:txBody>
                  <a:tcPr>
                    <a:solidFill>
                      <a:srgbClr val="A79F6C"/>
                    </a:solidFill>
                  </a:tcPr>
                </a:tc>
              </a:tr>
            </a:tbl>
          </a:graphicData>
        </a:graphic>
      </p:graphicFrame>
      <p:sp>
        <p:nvSpPr>
          <p:cNvPr id="4" name="Равно 3"/>
          <p:cNvSpPr/>
          <p:nvPr/>
        </p:nvSpPr>
        <p:spPr>
          <a:xfrm>
            <a:off x="7077243" y="1736203"/>
            <a:ext cx="336884" cy="229937"/>
          </a:xfrm>
          <a:prstGeom prst="mathEqua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Знак умножения 4"/>
          <p:cNvSpPr/>
          <p:nvPr/>
        </p:nvSpPr>
        <p:spPr>
          <a:xfrm>
            <a:off x="6031832" y="1771620"/>
            <a:ext cx="160822" cy="159105"/>
          </a:xfrm>
          <a:prstGeom prst="mathMultipl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6" name="Таблица 5"/>
          <p:cNvGraphicFramePr>
            <a:graphicFrameLocks noGrp="1"/>
          </p:cNvGraphicFramePr>
          <p:nvPr/>
        </p:nvGraphicFramePr>
        <p:xfrm>
          <a:off x="7557550" y="1300231"/>
          <a:ext cx="1041400" cy="1090313"/>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a:p>
                  </a:txBody>
                  <a:tcPr>
                    <a:solidFill>
                      <a:srgbClr val="FF7176"/>
                    </a:solidFill>
                  </a:tcPr>
                </a:tc>
              </a:tr>
              <a:tr h="155759">
                <a:tc>
                  <a:txBody>
                    <a:bodyPr/>
                    <a:lstStyle/>
                    <a:p>
                      <a:endParaRPr lang="ru-RU" sz="100"/>
                    </a:p>
                  </a:txBody>
                  <a:tcPr>
                    <a:solidFill>
                      <a:srgbClr val="FF7176"/>
                    </a:solidFill>
                  </a:tcPr>
                </a:tc>
                <a:tc>
                  <a:txBody>
                    <a:bodyPr/>
                    <a:lstStyle/>
                    <a:p>
                      <a:endParaRPr lang="ru-RU" sz="10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c>
                  <a:txBody>
                    <a:bodyPr/>
                    <a:lstStyle/>
                    <a:p>
                      <a:endParaRPr lang="ru-RU" sz="100" dirty="0"/>
                    </a:p>
                  </a:txBody>
                  <a:tcPr>
                    <a:solidFill>
                      <a:srgbClr val="FF7176"/>
                    </a:solidFill>
                  </a:tcPr>
                </a:tc>
              </a:tr>
            </a:tbl>
          </a:graphicData>
        </a:graphic>
      </p:graphicFrame>
      <p:pic>
        <p:nvPicPr>
          <p:cNvPr id="9" name="Рисунок 8"/>
          <p:cNvPicPr>
            <a:picLocks noChangeAspect="1"/>
          </p:cNvPicPr>
          <p:nvPr/>
        </p:nvPicPr>
        <p:blipFill>
          <a:blip r:embed="rId4"/>
          <a:stretch>
            <a:fillRect/>
          </a:stretch>
        </p:blipFill>
        <p:spPr>
          <a:xfrm>
            <a:off x="2433991" y="1129659"/>
            <a:ext cx="1872652" cy="1772455"/>
          </a:xfrm>
          <a:prstGeom prst="rect">
            <a:avLst/>
          </a:prstGeom>
        </p:spPr>
      </p:pic>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4997450" y="1079500"/>
              <a:ext cx="44450" cy="158750"/>
            </p14:xfrm>
          </p:contentPart>
        </mc:Choice>
        <mc:Fallback xmlns="">
          <p:pic>
            <p:nvPicPr>
              <p:cNvPr id="8" name="Ink 7"/>
            </p:nvPicPr>
            <p:blipFill>
              <a:blip r:embed="rId6"/>
            </p:blipFill>
            <p:spPr>
              <a:xfrm>
                <a:off x="4997450" y="1079500"/>
                <a:ext cx="44450" cy="1587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Ink 11"/>
              <p14:cNvContentPartPr/>
              <p14:nvPr/>
            </p14:nvContentPartPr>
            <p14:xfrm>
              <a:off x="4972050" y="1174750"/>
              <a:ext cx="57150" cy="360"/>
            </p14:xfrm>
          </p:contentPart>
        </mc:Choice>
        <mc:Fallback xmlns="">
          <p:pic>
            <p:nvPicPr>
              <p:cNvPr id="12" name="Ink 11"/>
            </p:nvPicPr>
            <p:blipFill>
              <a:blip r:embed="rId8"/>
            </p:blipFill>
            <p:spPr>
              <a:xfrm>
                <a:off x="4972050" y="1174750"/>
                <a:ext cx="5715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Ink 12"/>
              <p14:cNvContentPartPr/>
              <p14:nvPr/>
            </p14:nvContentPartPr>
            <p14:xfrm>
              <a:off x="5137150" y="1143000"/>
              <a:ext cx="19050" cy="50800"/>
            </p14:xfrm>
          </p:contentPart>
        </mc:Choice>
        <mc:Fallback xmlns="">
          <p:pic>
            <p:nvPicPr>
              <p:cNvPr id="13" name="Ink 12"/>
            </p:nvPicPr>
            <p:blipFill>
              <a:blip r:embed="rId10"/>
            </p:blipFill>
            <p:spPr>
              <a:xfrm>
                <a:off x="5137150" y="1143000"/>
                <a:ext cx="19050" cy="508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8" name="Ink 17"/>
              <p14:cNvContentPartPr/>
              <p14:nvPr/>
            </p14:nvContentPartPr>
            <p14:xfrm>
              <a:off x="5137150" y="1143000"/>
              <a:ext cx="44450" cy="50800"/>
            </p14:xfrm>
          </p:contentPart>
        </mc:Choice>
        <mc:Fallback xmlns="">
          <p:pic>
            <p:nvPicPr>
              <p:cNvPr id="18" name="Ink 17"/>
            </p:nvPicPr>
            <p:blipFill>
              <a:blip r:embed="rId12"/>
            </p:blipFill>
            <p:spPr>
              <a:xfrm>
                <a:off x="5137150" y="1143000"/>
                <a:ext cx="44450" cy="508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1" name="Ink 20"/>
              <p14:cNvContentPartPr/>
              <p14:nvPr/>
            </p14:nvContentPartPr>
            <p14:xfrm>
              <a:off x="5245100" y="1066800"/>
              <a:ext cx="88900" cy="152400"/>
            </p14:xfrm>
          </p:contentPart>
        </mc:Choice>
        <mc:Fallback xmlns="">
          <p:pic>
            <p:nvPicPr>
              <p:cNvPr id="21" name="Ink 20"/>
            </p:nvPicPr>
            <p:blipFill>
              <a:blip r:embed="rId14"/>
            </p:blipFill>
            <p:spPr>
              <a:xfrm>
                <a:off x="5245100" y="1066800"/>
                <a:ext cx="88900" cy="152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2" name="Ink 21"/>
              <p14:cNvContentPartPr/>
              <p14:nvPr/>
            </p14:nvContentPartPr>
            <p14:xfrm>
              <a:off x="5270500" y="1149350"/>
              <a:ext cx="88900" cy="6350"/>
            </p14:xfrm>
          </p:contentPart>
        </mc:Choice>
        <mc:Fallback xmlns="">
          <p:pic>
            <p:nvPicPr>
              <p:cNvPr id="22" name="Ink 21"/>
            </p:nvPicPr>
            <p:blipFill>
              <a:blip r:embed="rId16"/>
            </p:blipFill>
            <p:spPr>
              <a:xfrm>
                <a:off x="5270500" y="1149350"/>
                <a:ext cx="88900" cy="6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3" name="Ink 22"/>
              <p14:cNvContentPartPr/>
              <p14:nvPr/>
            </p14:nvContentPartPr>
            <p14:xfrm>
              <a:off x="6350000" y="1092200"/>
              <a:ext cx="57150" cy="107950"/>
            </p14:xfrm>
          </p:contentPart>
        </mc:Choice>
        <mc:Fallback xmlns="">
          <p:pic>
            <p:nvPicPr>
              <p:cNvPr id="23" name="Ink 22"/>
            </p:nvPicPr>
            <p:blipFill>
              <a:blip r:embed="rId18"/>
            </p:blipFill>
            <p:spPr>
              <a:xfrm>
                <a:off x="6350000" y="1092200"/>
                <a:ext cx="57150" cy="1079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4" name="Ink 23"/>
              <p14:cNvContentPartPr/>
              <p14:nvPr/>
            </p14:nvContentPartPr>
            <p14:xfrm>
              <a:off x="6369050" y="1149350"/>
              <a:ext cx="57150" cy="6350"/>
            </p14:xfrm>
          </p:contentPart>
        </mc:Choice>
        <mc:Fallback xmlns="">
          <p:pic>
            <p:nvPicPr>
              <p:cNvPr id="24" name="Ink 23"/>
            </p:nvPicPr>
            <p:blipFill>
              <a:blip r:embed="rId20"/>
            </p:blipFill>
            <p:spPr>
              <a:xfrm>
                <a:off x="6369050" y="1149350"/>
                <a:ext cx="57150"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6" name="Ink 25"/>
              <p14:cNvContentPartPr/>
              <p14:nvPr/>
            </p14:nvContentPartPr>
            <p14:xfrm>
              <a:off x="6521450" y="1111250"/>
              <a:ext cx="360" cy="82550"/>
            </p14:xfrm>
          </p:contentPart>
        </mc:Choice>
        <mc:Fallback xmlns="">
          <p:pic>
            <p:nvPicPr>
              <p:cNvPr id="26" name="Ink 25"/>
            </p:nvPicPr>
            <p:blipFill>
              <a:blip r:embed="rId22"/>
            </p:blipFill>
            <p:spPr>
              <a:xfrm>
                <a:off x="6521450" y="1111250"/>
                <a:ext cx="360" cy="825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7" name="Ink 26"/>
              <p14:cNvContentPartPr/>
              <p14:nvPr/>
            </p14:nvContentPartPr>
            <p14:xfrm>
              <a:off x="6496050" y="1123950"/>
              <a:ext cx="44450" cy="63500"/>
            </p14:xfrm>
          </p:contentPart>
        </mc:Choice>
        <mc:Fallback xmlns="">
          <p:pic>
            <p:nvPicPr>
              <p:cNvPr id="27" name="Ink 26"/>
            </p:nvPicPr>
            <p:blipFill>
              <a:blip r:embed="rId24"/>
            </p:blipFill>
            <p:spPr>
              <a:xfrm>
                <a:off x="6496050" y="1123950"/>
                <a:ext cx="44450" cy="635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8" name="Ink 27"/>
              <p14:cNvContentPartPr/>
              <p14:nvPr/>
            </p14:nvContentPartPr>
            <p14:xfrm>
              <a:off x="6648450" y="1092200"/>
              <a:ext cx="44450" cy="88900"/>
            </p14:xfrm>
          </p:contentPart>
        </mc:Choice>
        <mc:Fallback xmlns="">
          <p:pic>
            <p:nvPicPr>
              <p:cNvPr id="28" name="Ink 27"/>
            </p:nvPicPr>
            <p:blipFill>
              <a:blip r:embed="rId26"/>
            </p:blipFill>
            <p:spPr>
              <a:xfrm>
                <a:off x="6648450" y="1092200"/>
                <a:ext cx="44450" cy="889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Self-attention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6" name="Рисунок 5"/>
          <p:cNvPicPr>
            <a:picLocks noChangeAspect="1"/>
          </p:cNvPicPr>
          <p:nvPr/>
        </p:nvPicPr>
        <p:blipFill>
          <a:blip r:embed="rId2"/>
          <a:stretch>
            <a:fillRect/>
          </a:stretch>
        </p:blipFill>
        <p:spPr>
          <a:xfrm>
            <a:off x="0" y="1418435"/>
            <a:ext cx="9144000" cy="23066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791828" y="1431195"/>
            <a:ext cx="3229309" cy="2431072"/>
          </a:xfrm>
          <a:prstGeom prst="rect">
            <a:avLst/>
          </a:prstGeom>
          <a:solidFill>
            <a:schemeClr val="bg1">
              <a:alpha val="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Why sequence processing is a challenging problem?</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cxnSp>
        <p:nvCxnSpPr>
          <p:cNvPr id="8" name="Прямая соединительная линия 7"/>
          <p:cNvCxnSpPr/>
          <p:nvPr/>
        </p:nvCxnSpPr>
        <p:spPr>
          <a:xfrm>
            <a:off x="2791828" y="2651517"/>
            <a:ext cx="4943501" cy="2685"/>
          </a:xfrm>
          <a:prstGeom prst="line">
            <a:avLst/>
          </a:prstGeom>
          <a:ln>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4572000" y="4015874"/>
            <a:ext cx="705853" cy="438484"/>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Model</a:t>
            </a:r>
            <a:endParaRPr lang="ru-RU" sz="1050" dirty="0">
              <a:solidFill>
                <a:schemeClr val="bg2"/>
              </a:solidFill>
            </a:endParaRPr>
          </a:p>
        </p:txBody>
      </p:sp>
      <p:cxnSp>
        <p:nvCxnSpPr>
          <p:cNvPr id="20" name="Прямая со стрелкой 19"/>
          <p:cNvCxnSpPr>
            <a:stCxn id="26" idx="3"/>
            <a:endCxn id="18" idx="1"/>
          </p:cNvCxnSpPr>
          <p:nvPr/>
        </p:nvCxnSpPr>
        <p:spPr>
          <a:xfrm flipV="1">
            <a:off x="4229687" y="4235116"/>
            <a:ext cx="342313" cy="53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18" idx="3"/>
            <a:endCxn id="28" idx="1"/>
          </p:cNvCxnSpPr>
          <p:nvPr/>
        </p:nvCxnSpPr>
        <p:spPr>
          <a:xfrm flipV="1">
            <a:off x="5277853" y="4229099"/>
            <a:ext cx="342313" cy="6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3924887" y="41134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26" name="TextBox 25"/>
              <p:cNvSpPr txBox="1">
                <a:spLocks noRot="1" noChangeAspect="1" noMove="1" noResize="1" noEditPoints="1" noAdjustHandles="1" noChangeArrowheads="1" noChangeShapeType="1" noTextEdit="1"/>
              </p:cNvSpPr>
              <p:nvPr/>
            </p:nvSpPr>
            <p:spPr>
              <a:xfrm>
                <a:off x="3924887" y="4113458"/>
                <a:ext cx="304800" cy="253916"/>
              </a:xfrm>
              <a:prstGeom prst="rect">
                <a:avLst/>
              </a:prstGeom>
              <a:blipFill rotWithShape="1">
                <a:blip r:embed="rId1"/>
                <a:stretch>
                  <a:fillRect l="-193" t="-222" r="193" b="18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5620166" y="4102141"/>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28" name="TextBox 27"/>
              <p:cNvSpPr txBox="1">
                <a:spLocks noRot="1" noChangeAspect="1" noMove="1" noResize="1" noEditPoints="1" noAdjustHandles="1" noChangeArrowheads="1" noChangeShapeType="1" noTextEdit="1"/>
              </p:cNvSpPr>
              <p:nvPr/>
            </p:nvSpPr>
            <p:spPr>
              <a:xfrm>
                <a:off x="5620166" y="4102141"/>
                <a:ext cx="304800" cy="253916"/>
              </a:xfrm>
              <a:prstGeom prst="rect">
                <a:avLst/>
              </a:prstGeom>
              <a:blipFill rotWithShape="1">
                <a:blip r:embed="rId2"/>
                <a:stretch>
                  <a:fillRect l="-136" t="-16" r="136" b="23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2773973" y="1431195"/>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30" name="TextBox 29"/>
              <p:cNvSpPr txBox="1">
                <a:spLocks noRot="1" noChangeAspect="1" noMove="1" noResize="1" noEditPoints="1" noAdjustHandles="1" noChangeArrowheads="1" noChangeShapeType="1" noTextEdit="1"/>
              </p:cNvSpPr>
              <p:nvPr/>
            </p:nvSpPr>
            <p:spPr>
              <a:xfrm>
                <a:off x="2773973" y="1431195"/>
                <a:ext cx="304800" cy="253916"/>
              </a:xfrm>
              <a:prstGeom prst="rect">
                <a:avLst/>
              </a:prstGeom>
              <a:blipFill rotWithShape="1">
                <a:blip r:embed="rId2"/>
                <a:stretch>
                  <a:fillRect l="-96" t="-213" r="96" b="18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7430529" y="265420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35" name="TextBox 34"/>
              <p:cNvSpPr txBox="1">
                <a:spLocks noRot="1" noChangeAspect="1" noMove="1" noResize="1" noEditPoints="1" noAdjustHandles="1" noChangeArrowheads="1" noChangeShapeType="1" noTextEdit="1"/>
              </p:cNvSpPr>
              <p:nvPr/>
            </p:nvSpPr>
            <p:spPr>
              <a:xfrm>
                <a:off x="7430529" y="2654202"/>
                <a:ext cx="304800" cy="253916"/>
              </a:xfrm>
              <a:prstGeom prst="rect">
                <a:avLst/>
              </a:prstGeom>
              <a:blipFill rotWithShape="1">
                <a:blip r:embed="rId1"/>
                <a:stretch>
                  <a:fillRect l="-129" t="-211" r="129" b="178"/>
                </a:stretch>
              </a:blipFill>
            </p:spPr>
            <p:txBody>
              <a:bodyPr/>
              <a:lstStyle/>
              <a:p>
                <a:r>
                  <a:rPr lang="en-US" altLang="en-US">
                    <a:noFill/>
                  </a:rPr>
                  <a:t> </a:t>
                </a:r>
              </a:p>
            </p:txBody>
          </p:sp>
        </mc:Fallback>
      </mc:AlternateContent>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2889250" y="2425700"/>
              <a:ext cx="38100" cy="12700"/>
            </p14:xfrm>
          </p:contentPart>
        </mc:Choice>
        <mc:Fallback xmlns="">
          <p:pic>
            <p:nvPicPr>
              <p:cNvPr id="2" name="Ink 1"/>
            </p:nvPicPr>
            <p:blipFill>
              <a:blip r:embed="rId4"/>
            </p:blipFill>
            <p:spPr>
              <a:xfrm>
                <a:off x="2889250" y="2425700"/>
                <a:ext cx="38100" cy="127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2895600" y="2413000"/>
              <a:ext cx="38100" cy="44450"/>
            </p14:xfrm>
          </p:contentPart>
        </mc:Choice>
        <mc:Fallback xmlns="">
          <p:pic>
            <p:nvPicPr>
              <p:cNvPr id="4" name="Ink 3"/>
            </p:nvPicPr>
            <p:blipFill>
              <a:blip r:embed="rId6"/>
            </p:blipFill>
            <p:spPr>
              <a:xfrm>
                <a:off x="2895600" y="2413000"/>
                <a:ext cx="38100" cy="444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3200400" y="2139950"/>
              <a:ext cx="31750" cy="12700"/>
            </p14:xfrm>
          </p:contentPart>
        </mc:Choice>
        <mc:Fallback xmlns="">
          <p:pic>
            <p:nvPicPr>
              <p:cNvPr id="5" name="Ink 4"/>
            </p:nvPicPr>
            <p:blipFill>
              <a:blip r:embed="rId8"/>
            </p:blipFill>
            <p:spPr>
              <a:xfrm>
                <a:off x="3200400" y="2139950"/>
                <a:ext cx="31750" cy="127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3206750" y="2127250"/>
              <a:ext cx="31750" cy="38100"/>
            </p14:xfrm>
          </p:contentPart>
        </mc:Choice>
        <mc:Fallback xmlns="">
          <p:pic>
            <p:nvPicPr>
              <p:cNvPr id="6" name="Ink 5"/>
            </p:nvPicPr>
            <p:blipFill>
              <a:blip r:embed="rId10"/>
            </p:blipFill>
            <p:spPr>
              <a:xfrm>
                <a:off x="3206750" y="2127250"/>
                <a:ext cx="31750" cy="381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3581400" y="2108200"/>
              <a:ext cx="19050" cy="31750"/>
            </p14:xfrm>
          </p:contentPart>
        </mc:Choice>
        <mc:Fallback xmlns="">
          <p:pic>
            <p:nvPicPr>
              <p:cNvPr id="7" name="Ink 6"/>
            </p:nvPicPr>
            <p:blipFill>
              <a:blip r:embed="rId12"/>
            </p:blipFill>
            <p:spPr>
              <a:xfrm>
                <a:off x="3581400" y="2108200"/>
                <a:ext cx="19050" cy="317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3581400" y="2127250"/>
              <a:ext cx="25400" cy="25400"/>
            </p14:xfrm>
          </p:contentPart>
        </mc:Choice>
        <mc:Fallback xmlns="">
          <p:pic>
            <p:nvPicPr>
              <p:cNvPr id="10" name="Ink 9"/>
            </p:nvPicPr>
            <p:blipFill>
              <a:blip r:embed="rId14"/>
            </p:blipFill>
            <p:spPr>
              <a:xfrm>
                <a:off x="3581400" y="2127250"/>
                <a:ext cx="25400"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3803650" y="2273300"/>
              <a:ext cx="19050" cy="25400"/>
            </p14:xfrm>
          </p:contentPart>
        </mc:Choice>
        <mc:Fallback xmlns="">
          <p:pic>
            <p:nvPicPr>
              <p:cNvPr id="12" name="Ink 11"/>
            </p:nvPicPr>
            <p:blipFill>
              <a:blip r:embed="rId16"/>
            </p:blipFill>
            <p:spPr>
              <a:xfrm>
                <a:off x="3803650" y="2273300"/>
                <a:ext cx="19050" cy="254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3810000" y="2298700"/>
              <a:ext cx="19050" cy="19050"/>
            </p14:xfrm>
          </p:contentPart>
        </mc:Choice>
        <mc:Fallback xmlns="">
          <p:pic>
            <p:nvPicPr>
              <p:cNvPr id="13" name="Ink 12"/>
            </p:nvPicPr>
            <p:blipFill>
              <a:blip r:embed="rId18"/>
            </p:blipFill>
            <p:spPr>
              <a:xfrm>
                <a:off x="3810000" y="2298700"/>
                <a:ext cx="19050" cy="190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3968750" y="2527300"/>
              <a:ext cx="31750" cy="57150"/>
            </p14:xfrm>
          </p:contentPart>
        </mc:Choice>
        <mc:Fallback xmlns="">
          <p:pic>
            <p:nvPicPr>
              <p:cNvPr id="19" name="Ink 18"/>
            </p:nvPicPr>
            <p:blipFill>
              <a:blip r:embed="rId20"/>
            </p:blipFill>
            <p:spPr>
              <a:xfrm>
                <a:off x="3968750" y="2527300"/>
                <a:ext cx="3175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3994150" y="2552700"/>
              <a:ext cx="31750" cy="31750"/>
            </p14:xfrm>
          </p:contentPart>
        </mc:Choice>
        <mc:Fallback xmlns="">
          <p:pic>
            <p:nvPicPr>
              <p:cNvPr id="21" name="Ink 20"/>
            </p:nvPicPr>
            <p:blipFill>
              <a:blip r:embed="rId22"/>
            </p:blipFill>
            <p:spPr>
              <a:xfrm>
                <a:off x="3994150" y="2552700"/>
                <a:ext cx="31750" cy="317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3" name="Ink 22"/>
              <p14:cNvContentPartPr/>
              <p14:nvPr/>
            </p14:nvContentPartPr>
            <p14:xfrm>
              <a:off x="4159250" y="2774950"/>
              <a:ext cx="57150" cy="63500"/>
            </p14:xfrm>
          </p:contentPart>
        </mc:Choice>
        <mc:Fallback xmlns="">
          <p:pic>
            <p:nvPicPr>
              <p:cNvPr id="23" name="Ink 22"/>
            </p:nvPicPr>
            <p:blipFill>
              <a:blip r:embed="rId24"/>
            </p:blipFill>
            <p:spPr>
              <a:xfrm>
                <a:off x="4159250" y="2774950"/>
                <a:ext cx="57150" cy="635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4" name="Ink 23"/>
              <p14:cNvContentPartPr/>
              <p14:nvPr/>
            </p14:nvContentPartPr>
            <p14:xfrm>
              <a:off x="4184650" y="2794000"/>
              <a:ext cx="57150" cy="50800"/>
            </p14:xfrm>
          </p:contentPart>
        </mc:Choice>
        <mc:Fallback xmlns="">
          <p:pic>
            <p:nvPicPr>
              <p:cNvPr id="24" name="Ink 23"/>
            </p:nvPicPr>
            <p:blipFill>
              <a:blip r:embed="rId26"/>
            </p:blipFill>
            <p:spPr>
              <a:xfrm>
                <a:off x="4184650" y="2794000"/>
                <a:ext cx="57150" cy="50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7" name="Ink 26"/>
              <p14:cNvContentPartPr/>
              <p14:nvPr/>
            </p14:nvContentPartPr>
            <p14:xfrm>
              <a:off x="4622800" y="3136900"/>
              <a:ext cx="50800" cy="50800"/>
            </p14:xfrm>
          </p:contentPart>
        </mc:Choice>
        <mc:Fallback xmlns="">
          <p:pic>
            <p:nvPicPr>
              <p:cNvPr id="27" name="Ink 26"/>
            </p:nvPicPr>
            <p:blipFill>
              <a:blip r:embed="rId28"/>
            </p:blipFill>
            <p:spPr>
              <a:xfrm>
                <a:off x="4622800" y="3136900"/>
                <a:ext cx="50800" cy="508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9" name="Ink 28"/>
              <p14:cNvContentPartPr/>
              <p14:nvPr/>
            </p14:nvContentPartPr>
            <p14:xfrm>
              <a:off x="4610100" y="3130550"/>
              <a:ext cx="44450" cy="44450"/>
            </p14:xfrm>
          </p:contentPart>
        </mc:Choice>
        <mc:Fallback xmlns="">
          <p:pic>
            <p:nvPicPr>
              <p:cNvPr id="29" name="Ink 28"/>
            </p:nvPicPr>
            <p:blipFill>
              <a:blip r:embed="rId30"/>
            </p:blipFill>
            <p:spPr>
              <a:xfrm>
                <a:off x="4610100" y="3130550"/>
                <a:ext cx="44450" cy="444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1" name="Ink 30"/>
              <p14:cNvContentPartPr/>
              <p14:nvPr/>
            </p14:nvContentPartPr>
            <p14:xfrm>
              <a:off x="5029200" y="3130550"/>
              <a:ext cx="63500" cy="25400"/>
            </p14:xfrm>
          </p:contentPart>
        </mc:Choice>
        <mc:Fallback xmlns="">
          <p:pic>
            <p:nvPicPr>
              <p:cNvPr id="31" name="Ink 30"/>
            </p:nvPicPr>
            <p:blipFill>
              <a:blip r:embed="rId32"/>
            </p:blipFill>
            <p:spPr>
              <a:xfrm>
                <a:off x="5029200" y="3130550"/>
                <a:ext cx="63500" cy="254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2" name="Ink 31"/>
              <p14:cNvContentPartPr/>
              <p14:nvPr/>
            </p14:nvContentPartPr>
            <p14:xfrm>
              <a:off x="5041900" y="3105150"/>
              <a:ext cx="57150" cy="57150"/>
            </p14:xfrm>
          </p:contentPart>
        </mc:Choice>
        <mc:Fallback xmlns="">
          <p:pic>
            <p:nvPicPr>
              <p:cNvPr id="32" name="Ink 31"/>
            </p:nvPicPr>
            <p:blipFill>
              <a:blip r:embed="rId34"/>
            </p:blipFill>
            <p:spPr>
              <a:xfrm>
                <a:off x="5041900" y="3105150"/>
                <a:ext cx="57150" cy="571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3" name="Ink 32"/>
              <p14:cNvContentPartPr/>
              <p14:nvPr/>
            </p14:nvContentPartPr>
            <p14:xfrm>
              <a:off x="5378450" y="2914650"/>
              <a:ext cx="82550" cy="25400"/>
            </p14:xfrm>
          </p:contentPart>
        </mc:Choice>
        <mc:Fallback xmlns="">
          <p:pic>
            <p:nvPicPr>
              <p:cNvPr id="33" name="Ink 32"/>
            </p:nvPicPr>
            <p:blipFill>
              <a:blip r:embed="rId36"/>
            </p:blipFill>
            <p:spPr>
              <a:xfrm>
                <a:off x="5378450" y="2914650"/>
                <a:ext cx="82550" cy="254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4" name="Ink 33"/>
              <p14:cNvContentPartPr/>
              <p14:nvPr/>
            </p14:nvContentPartPr>
            <p14:xfrm>
              <a:off x="5473700" y="2838450"/>
              <a:ext cx="38100" cy="31750"/>
            </p14:xfrm>
          </p:contentPart>
        </mc:Choice>
        <mc:Fallback xmlns="">
          <p:pic>
            <p:nvPicPr>
              <p:cNvPr id="34" name="Ink 33"/>
            </p:nvPicPr>
            <p:blipFill>
              <a:blip r:embed="rId38"/>
            </p:blipFill>
            <p:spPr>
              <a:xfrm>
                <a:off x="5473700" y="2838450"/>
                <a:ext cx="38100" cy="317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6" name="Ink 35"/>
              <p14:cNvContentPartPr/>
              <p14:nvPr/>
            </p14:nvContentPartPr>
            <p14:xfrm>
              <a:off x="5441950" y="2895600"/>
              <a:ext cx="31750" cy="50800"/>
            </p14:xfrm>
          </p:contentPart>
        </mc:Choice>
        <mc:Fallback xmlns="">
          <p:pic>
            <p:nvPicPr>
              <p:cNvPr id="36" name="Ink 35"/>
            </p:nvPicPr>
            <p:blipFill>
              <a:blip r:embed="rId40"/>
            </p:blipFill>
            <p:spPr>
              <a:xfrm>
                <a:off x="5441950" y="2895600"/>
                <a:ext cx="31750" cy="508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7" name="Ink 36"/>
              <p14:cNvContentPartPr/>
              <p14:nvPr/>
            </p14:nvContentPartPr>
            <p14:xfrm>
              <a:off x="5499100" y="2819400"/>
              <a:ext cx="38100" cy="38100"/>
            </p14:xfrm>
          </p:contentPart>
        </mc:Choice>
        <mc:Fallback xmlns="">
          <p:pic>
            <p:nvPicPr>
              <p:cNvPr id="37" name="Ink 36"/>
            </p:nvPicPr>
            <p:blipFill>
              <a:blip r:embed="rId42"/>
            </p:blipFill>
            <p:spPr>
              <a:xfrm>
                <a:off x="5499100" y="2819400"/>
                <a:ext cx="38100" cy="381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8" name="Ink 37"/>
              <p14:cNvContentPartPr/>
              <p14:nvPr/>
            </p14:nvContentPartPr>
            <p14:xfrm>
              <a:off x="5486400" y="2832100"/>
              <a:ext cx="57150" cy="19050"/>
            </p14:xfrm>
          </p:contentPart>
        </mc:Choice>
        <mc:Fallback xmlns="">
          <p:pic>
            <p:nvPicPr>
              <p:cNvPr id="38" name="Ink 37"/>
            </p:nvPicPr>
            <p:blipFill>
              <a:blip r:embed="rId44"/>
            </p:blipFill>
            <p:spPr>
              <a:xfrm>
                <a:off x="5486400" y="2832100"/>
                <a:ext cx="57150" cy="190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9" name="Ink 38"/>
              <p14:cNvContentPartPr/>
              <p14:nvPr/>
            </p14:nvContentPartPr>
            <p14:xfrm>
              <a:off x="5422900" y="2927350"/>
              <a:ext cx="12700" cy="19050"/>
            </p14:xfrm>
          </p:contentPart>
        </mc:Choice>
        <mc:Fallback xmlns="">
          <p:pic>
            <p:nvPicPr>
              <p:cNvPr id="39" name="Ink 38"/>
            </p:nvPicPr>
            <p:blipFill>
              <a:blip r:embed="rId46"/>
            </p:blipFill>
            <p:spPr>
              <a:xfrm>
                <a:off x="5422900" y="2927350"/>
                <a:ext cx="12700" cy="190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0" name="Ink 39"/>
              <p14:cNvContentPartPr/>
              <p14:nvPr/>
            </p14:nvContentPartPr>
            <p14:xfrm>
              <a:off x="5715000" y="2622550"/>
              <a:ext cx="38100" cy="25400"/>
            </p14:xfrm>
          </p:contentPart>
        </mc:Choice>
        <mc:Fallback xmlns="">
          <p:pic>
            <p:nvPicPr>
              <p:cNvPr id="40" name="Ink 39"/>
            </p:nvPicPr>
            <p:blipFill>
              <a:blip r:embed="rId48"/>
            </p:blipFill>
            <p:spPr>
              <a:xfrm>
                <a:off x="5715000" y="2622550"/>
                <a:ext cx="38100" cy="254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1" name="Ink 40"/>
              <p14:cNvContentPartPr/>
              <p14:nvPr/>
            </p14:nvContentPartPr>
            <p14:xfrm>
              <a:off x="5689600" y="2622550"/>
              <a:ext cx="57150" cy="44450"/>
            </p14:xfrm>
          </p:contentPart>
        </mc:Choice>
        <mc:Fallback xmlns="">
          <p:pic>
            <p:nvPicPr>
              <p:cNvPr id="41" name="Ink 40"/>
            </p:nvPicPr>
            <p:blipFill>
              <a:blip r:embed="rId50"/>
            </p:blipFill>
            <p:spPr>
              <a:xfrm>
                <a:off x="5689600" y="2622550"/>
                <a:ext cx="57150" cy="444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2" name="Ink 41"/>
              <p14:cNvContentPartPr/>
              <p14:nvPr/>
            </p14:nvContentPartPr>
            <p14:xfrm>
              <a:off x="5861050" y="2444750"/>
              <a:ext cx="44450" cy="6350"/>
            </p14:xfrm>
          </p:contentPart>
        </mc:Choice>
        <mc:Fallback xmlns="">
          <p:pic>
            <p:nvPicPr>
              <p:cNvPr id="42" name="Ink 41"/>
            </p:nvPicPr>
            <p:blipFill>
              <a:blip r:embed="rId52"/>
            </p:blipFill>
            <p:spPr>
              <a:xfrm>
                <a:off x="5861050" y="2444750"/>
                <a:ext cx="44450" cy="63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3" name="Ink 42"/>
              <p14:cNvContentPartPr/>
              <p14:nvPr/>
            </p14:nvContentPartPr>
            <p14:xfrm>
              <a:off x="5861050" y="2425700"/>
              <a:ext cx="50800" cy="44450"/>
            </p14:xfrm>
          </p:contentPart>
        </mc:Choice>
        <mc:Fallback xmlns="">
          <p:pic>
            <p:nvPicPr>
              <p:cNvPr id="43" name="Ink 42"/>
            </p:nvPicPr>
            <p:blipFill>
              <a:blip r:embed="rId54"/>
            </p:blipFill>
            <p:spPr>
              <a:xfrm>
                <a:off x="5861050" y="2425700"/>
                <a:ext cx="50800" cy="444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4" name="Ink 43"/>
              <p14:cNvContentPartPr/>
              <p14:nvPr/>
            </p14:nvContentPartPr>
            <p14:xfrm>
              <a:off x="3054350" y="2247900"/>
              <a:ext cx="44450" cy="50800"/>
            </p14:xfrm>
          </p:contentPart>
        </mc:Choice>
        <mc:Fallback xmlns="">
          <p:pic>
            <p:nvPicPr>
              <p:cNvPr id="44" name="Ink 43"/>
            </p:nvPicPr>
            <p:blipFill>
              <a:blip r:embed="rId56"/>
            </p:blipFill>
            <p:spPr>
              <a:xfrm>
                <a:off x="3054350" y="2247900"/>
                <a:ext cx="44450" cy="508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5" name="Ink 44"/>
              <p14:cNvContentPartPr/>
              <p14:nvPr/>
            </p14:nvContentPartPr>
            <p14:xfrm>
              <a:off x="2844800" y="2482850"/>
              <a:ext cx="38100" cy="63500"/>
            </p14:xfrm>
          </p:contentPart>
        </mc:Choice>
        <mc:Fallback xmlns="">
          <p:pic>
            <p:nvPicPr>
              <p:cNvPr id="45" name="Ink 44"/>
            </p:nvPicPr>
            <p:blipFill>
              <a:blip r:embed="rId58"/>
            </p:blipFill>
            <p:spPr>
              <a:xfrm>
                <a:off x="2844800" y="2482850"/>
                <a:ext cx="38100" cy="635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6" name="Ink 45"/>
              <p14:cNvContentPartPr/>
              <p14:nvPr/>
            </p14:nvContentPartPr>
            <p14:xfrm>
              <a:off x="3416300" y="2063750"/>
              <a:ext cx="44450" cy="63500"/>
            </p14:xfrm>
          </p:contentPart>
        </mc:Choice>
        <mc:Fallback xmlns="">
          <p:pic>
            <p:nvPicPr>
              <p:cNvPr id="46" name="Ink 45"/>
            </p:nvPicPr>
            <p:blipFill>
              <a:blip r:embed="rId60"/>
            </p:blipFill>
            <p:spPr>
              <a:xfrm>
                <a:off x="3416300" y="2063750"/>
                <a:ext cx="44450" cy="635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7" name="Ink 46"/>
              <p14:cNvContentPartPr/>
              <p14:nvPr/>
            </p14:nvContentPartPr>
            <p14:xfrm>
              <a:off x="3702050" y="2190750"/>
              <a:ext cx="44450" cy="44450"/>
            </p14:xfrm>
          </p:contentPart>
        </mc:Choice>
        <mc:Fallback xmlns="">
          <p:pic>
            <p:nvPicPr>
              <p:cNvPr id="47" name="Ink 46"/>
            </p:nvPicPr>
            <p:blipFill>
              <a:blip r:embed="rId62"/>
            </p:blipFill>
            <p:spPr>
              <a:xfrm>
                <a:off x="3702050" y="2190750"/>
                <a:ext cx="44450" cy="444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8" name="Ink 47"/>
              <p14:cNvContentPartPr/>
              <p14:nvPr/>
            </p14:nvContentPartPr>
            <p14:xfrm>
              <a:off x="3810000" y="2266950"/>
              <a:ext cx="44450" cy="50800"/>
            </p14:xfrm>
          </p:contentPart>
        </mc:Choice>
        <mc:Fallback xmlns="">
          <p:pic>
            <p:nvPicPr>
              <p:cNvPr id="48" name="Ink 47"/>
            </p:nvPicPr>
            <p:blipFill>
              <a:blip r:embed="rId64"/>
            </p:blipFill>
            <p:spPr>
              <a:xfrm>
                <a:off x="3810000" y="2266950"/>
                <a:ext cx="44450" cy="508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3905250" y="2362200"/>
              <a:ext cx="57150" cy="69850"/>
            </p14:xfrm>
          </p:contentPart>
        </mc:Choice>
        <mc:Fallback xmlns="">
          <p:pic>
            <p:nvPicPr>
              <p:cNvPr id="49" name="Ink 48"/>
            </p:nvPicPr>
            <p:blipFill>
              <a:blip r:embed="rId66"/>
            </p:blipFill>
            <p:spPr>
              <a:xfrm>
                <a:off x="3905250" y="2362200"/>
                <a:ext cx="57150" cy="698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4064000" y="2635250"/>
              <a:ext cx="44450" cy="69850"/>
            </p14:xfrm>
          </p:contentPart>
        </mc:Choice>
        <mc:Fallback xmlns="">
          <p:pic>
            <p:nvPicPr>
              <p:cNvPr id="50" name="Ink 49"/>
            </p:nvPicPr>
            <p:blipFill>
              <a:blip r:embed="rId68"/>
            </p:blipFill>
            <p:spPr>
              <a:xfrm>
                <a:off x="4064000" y="2635250"/>
                <a:ext cx="44450" cy="698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1" name="Ink 50"/>
              <p14:cNvContentPartPr/>
              <p14:nvPr/>
            </p14:nvContentPartPr>
            <p14:xfrm>
              <a:off x="4375150" y="3022600"/>
              <a:ext cx="44450" cy="44450"/>
            </p14:xfrm>
          </p:contentPart>
        </mc:Choice>
        <mc:Fallback xmlns="">
          <p:pic>
            <p:nvPicPr>
              <p:cNvPr id="51" name="Ink 50"/>
            </p:nvPicPr>
            <p:blipFill>
              <a:blip r:embed="rId70"/>
            </p:blipFill>
            <p:spPr>
              <a:xfrm>
                <a:off x="4375150" y="3022600"/>
                <a:ext cx="44450" cy="444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2" name="Ink 51"/>
              <p14:cNvContentPartPr/>
              <p14:nvPr/>
            </p14:nvContentPartPr>
            <p14:xfrm>
              <a:off x="4832350" y="3149600"/>
              <a:ext cx="88900" cy="57150"/>
            </p14:xfrm>
          </p:contentPart>
        </mc:Choice>
        <mc:Fallback xmlns="">
          <p:pic>
            <p:nvPicPr>
              <p:cNvPr id="52" name="Ink 51"/>
            </p:nvPicPr>
            <p:blipFill>
              <a:blip r:embed="rId72"/>
            </p:blipFill>
            <p:spPr>
              <a:xfrm>
                <a:off x="4832350" y="3149600"/>
                <a:ext cx="88900" cy="571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3" name="Ink 52"/>
              <p14:cNvContentPartPr/>
              <p14:nvPr/>
            </p14:nvContentPartPr>
            <p14:xfrm>
              <a:off x="5308600" y="2927350"/>
              <a:ext cx="25400" cy="38100"/>
            </p14:xfrm>
          </p:contentPart>
        </mc:Choice>
        <mc:Fallback xmlns="">
          <p:pic>
            <p:nvPicPr>
              <p:cNvPr id="53" name="Ink 52"/>
            </p:nvPicPr>
            <p:blipFill>
              <a:blip r:embed="rId74"/>
            </p:blipFill>
            <p:spPr>
              <a:xfrm>
                <a:off x="5308600" y="2927350"/>
                <a:ext cx="25400" cy="381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4" name="Ink 53"/>
              <p14:cNvContentPartPr/>
              <p14:nvPr/>
            </p14:nvContentPartPr>
            <p14:xfrm>
              <a:off x="5581650" y="2743200"/>
              <a:ext cx="50800" cy="57150"/>
            </p14:xfrm>
          </p:contentPart>
        </mc:Choice>
        <mc:Fallback xmlns="">
          <p:pic>
            <p:nvPicPr>
              <p:cNvPr id="54" name="Ink 53"/>
            </p:nvPicPr>
            <p:blipFill>
              <a:blip r:embed="rId76"/>
            </p:blipFill>
            <p:spPr>
              <a:xfrm>
                <a:off x="5581650" y="2743200"/>
                <a:ext cx="50800" cy="571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5" name="Ink 54"/>
              <p14:cNvContentPartPr/>
              <p14:nvPr/>
            </p14:nvContentPartPr>
            <p14:xfrm>
              <a:off x="5822950" y="2476500"/>
              <a:ext cx="50800" cy="50800"/>
            </p14:xfrm>
          </p:contentPart>
        </mc:Choice>
        <mc:Fallback xmlns="">
          <p:pic>
            <p:nvPicPr>
              <p:cNvPr id="55" name="Ink 54"/>
            </p:nvPicPr>
            <p:blipFill>
              <a:blip r:embed="rId78"/>
            </p:blipFill>
            <p:spPr>
              <a:xfrm>
                <a:off x="5822950" y="2476500"/>
                <a:ext cx="50800" cy="508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6" name="Ink 55"/>
              <p14:cNvContentPartPr/>
              <p14:nvPr/>
            </p14:nvContentPartPr>
            <p14:xfrm>
              <a:off x="5962650" y="2324100"/>
              <a:ext cx="38100" cy="31750"/>
            </p14:xfrm>
          </p:contentPart>
        </mc:Choice>
        <mc:Fallback xmlns="">
          <p:pic>
            <p:nvPicPr>
              <p:cNvPr id="56" name="Ink 55"/>
            </p:nvPicPr>
            <p:blipFill>
              <a:blip r:embed="rId80"/>
            </p:blipFill>
            <p:spPr>
              <a:xfrm>
                <a:off x="5962650" y="2324100"/>
                <a:ext cx="38100" cy="317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7" name="Ink 56"/>
              <p14:cNvContentPartPr/>
              <p14:nvPr/>
            </p14:nvContentPartPr>
            <p14:xfrm>
              <a:off x="5753100" y="4425950"/>
              <a:ext cx="76200" cy="101600"/>
            </p14:xfrm>
          </p:contentPart>
        </mc:Choice>
        <mc:Fallback xmlns="">
          <p:pic>
            <p:nvPicPr>
              <p:cNvPr id="57" name="Ink 56"/>
            </p:nvPicPr>
            <p:blipFill>
              <a:blip r:embed="rId82"/>
            </p:blipFill>
            <p:spPr>
              <a:xfrm>
                <a:off x="5753100" y="4425950"/>
                <a:ext cx="76200" cy="1016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8" name="Ink 57"/>
              <p14:cNvContentPartPr/>
              <p14:nvPr/>
            </p14:nvContentPartPr>
            <p14:xfrm>
              <a:off x="3460750" y="1270000"/>
              <a:ext cx="31750" cy="76200"/>
            </p14:xfrm>
          </p:contentPart>
        </mc:Choice>
        <mc:Fallback xmlns="">
          <p:pic>
            <p:nvPicPr>
              <p:cNvPr id="58" name="Ink 57"/>
            </p:nvPicPr>
            <p:blipFill>
              <a:blip r:embed="rId84"/>
            </p:blipFill>
            <p:spPr>
              <a:xfrm>
                <a:off x="3460750" y="1270000"/>
                <a:ext cx="31750" cy="762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9" name="Ink 58"/>
              <p14:cNvContentPartPr/>
              <p14:nvPr/>
            </p14:nvContentPartPr>
            <p14:xfrm>
              <a:off x="3473450" y="1206500"/>
              <a:ext cx="12700" cy="360"/>
            </p14:xfrm>
          </p:contentPart>
        </mc:Choice>
        <mc:Fallback xmlns="">
          <p:pic>
            <p:nvPicPr>
              <p:cNvPr id="59" name="Ink 58"/>
            </p:nvPicPr>
            <p:blipFill>
              <a:blip r:embed="rId86"/>
            </p:blipFill>
            <p:spPr>
              <a:xfrm>
                <a:off x="3473450" y="1206500"/>
                <a:ext cx="12700" cy="36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0" name="Ink 59"/>
              <p14:cNvContentPartPr/>
              <p14:nvPr/>
            </p14:nvContentPartPr>
            <p14:xfrm>
              <a:off x="3549650" y="1257300"/>
              <a:ext cx="63500" cy="63500"/>
            </p14:xfrm>
          </p:contentPart>
        </mc:Choice>
        <mc:Fallback xmlns="">
          <p:pic>
            <p:nvPicPr>
              <p:cNvPr id="60" name="Ink 59"/>
            </p:nvPicPr>
            <p:blipFill>
              <a:blip r:embed="rId88"/>
            </p:blipFill>
            <p:spPr>
              <a:xfrm>
                <a:off x="3549650" y="1257300"/>
                <a:ext cx="63500" cy="635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1" name="Ink 60"/>
              <p14:cNvContentPartPr/>
              <p14:nvPr/>
            </p14:nvContentPartPr>
            <p14:xfrm>
              <a:off x="3695700" y="1168400"/>
              <a:ext cx="12700" cy="139700"/>
            </p14:xfrm>
          </p:contentPart>
        </mc:Choice>
        <mc:Fallback xmlns="">
          <p:pic>
            <p:nvPicPr>
              <p:cNvPr id="61" name="Ink 60"/>
            </p:nvPicPr>
            <p:blipFill>
              <a:blip r:embed="rId90"/>
            </p:blipFill>
            <p:spPr>
              <a:xfrm>
                <a:off x="3695700" y="1168400"/>
                <a:ext cx="12700" cy="1397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2" name="Ink 61"/>
              <p14:cNvContentPartPr/>
              <p14:nvPr/>
            </p14:nvContentPartPr>
            <p14:xfrm>
              <a:off x="3683000" y="1270000"/>
              <a:ext cx="19050" cy="12700"/>
            </p14:xfrm>
          </p:contentPart>
        </mc:Choice>
        <mc:Fallback xmlns="">
          <p:pic>
            <p:nvPicPr>
              <p:cNvPr id="62" name="Ink 61"/>
            </p:nvPicPr>
            <p:blipFill>
              <a:blip r:embed="rId92"/>
            </p:blipFill>
            <p:spPr>
              <a:xfrm>
                <a:off x="3683000" y="1270000"/>
                <a:ext cx="19050" cy="127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3" name="Ink 62"/>
              <p14:cNvContentPartPr/>
              <p14:nvPr/>
            </p14:nvContentPartPr>
            <p14:xfrm>
              <a:off x="3752850" y="1244600"/>
              <a:ext cx="63500" cy="69850"/>
            </p14:xfrm>
          </p:contentPart>
        </mc:Choice>
        <mc:Fallback xmlns="">
          <p:pic>
            <p:nvPicPr>
              <p:cNvPr id="63" name="Ink 62"/>
            </p:nvPicPr>
            <p:blipFill>
              <a:blip r:embed="rId94"/>
            </p:blipFill>
            <p:spPr>
              <a:xfrm>
                <a:off x="3752850" y="1244600"/>
                <a:ext cx="63500" cy="698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4" name="Ink 63"/>
              <p14:cNvContentPartPr/>
              <p14:nvPr/>
            </p14:nvContentPartPr>
            <p14:xfrm>
              <a:off x="3867150" y="1231900"/>
              <a:ext cx="57150" cy="95250"/>
            </p14:xfrm>
          </p:contentPart>
        </mc:Choice>
        <mc:Fallback xmlns="">
          <p:pic>
            <p:nvPicPr>
              <p:cNvPr id="64" name="Ink 63"/>
            </p:nvPicPr>
            <p:blipFill>
              <a:blip r:embed="rId96"/>
            </p:blipFill>
            <p:spPr>
              <a:xfrm>
                <a:off x="3867150" y="1231900"/>
                <a:ext cx="57150" cy="9525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5" name="Ink 64"/>
              <p14:cNvContentPartPr/>
              <p14:nvPr/>
            </p14:nvContentPartPr>
            <p14:xfrm>
              <a:off x="3987800" y="1187450"/>
              <a:ext cx="12700" cy="190500"/>
            </p14:xfrm>
          </p:contentPart>
        </mc:Choice>
        <mc:Fallback xmlns="">
          <p:pic>
            <p:nvPicPr>
              <p:cNvPr id="65" name="Ink 64"/>
            </p:nvPicPr>
            <p:blipFill>
              <a:blip r:embed="rId98"/>
            </p:blipFill>
            <p:spPr>
              <a:xfrm>
                <a:off x="3987800" y="1187450"/>
                <a:ext cx="12700" cy="1905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6" name="Ink 65"/>
              <p14:cNvContentPartPr/>
              <p14:nvPr/>
            </p14:nvContentPartPr>
            <p14:xfrm>
              <a:off x="4006850" y="1244600"/>
              <a:ext cx="44450" cy="69850"/>
            </p14:xfrm>
          </p:contentPart>
        </mc:Choice>
        <mc:Fallback xmlns="">
          <p:pic>
            <p:nvPicPr>
              <p:cNvPr id="66" name="Ink 65"/>
            </p:nvPicPr>
            <p:blipFill>
              <a:blip r:embed="rId100"/>
            </p:blipFill>
            <p:spPr>
              <a:xfrm>
                <a:off x="4006850" y="1244600"/>
                <a:ext cx="44450" cy="698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7" name="Ink 66"/>
              <p14:cNvContentPartPr/>
              <p14:nvPr/>
            </p14:nvContentPartPr>
            <p14:xfrm>
              <a:off x="4102100" y="1244600"/>
              <a:ext cx="69850" cy="57150"/>
            </p14:xfrm>
          </p:contentPart>
        </mc:Choice>
        <mc:Fallback xmlns="">
          <p:pic>
            <p:nvPicPr>
              <p:cNvPr id="67" name="Ink 66"/>
            </p:nvPicPr>
            <p:blipFill>
              <a:blip r:embed="rId102"/>
            </p:blipFill>
            <p:spPr>
              <a:xfrm>
                <a:off x="4102100" y="1244600"/>
                <a:ext cx="69850" cy="571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8" name="Ink 67"/>
              <p14:cNvContentPartPr/>
              <p14:nvPr/>
            </p14:nvContentPartPr>
            <p14:xfrm>
              <a:off x="4235450" y="1155700"/>
              <a:ext cx="360" cy="139700"/>
            </p14:xfrm>
          </p:contentPart>
        </mc:Choice>
        <mc:Fallback xmlns="">
          <p:pic>
            <p:nvPicPr>
              <p:cNvPr id="68" name="Ink 67"/>
            </p:nvPicPr>
            <p:blipFill>
              <a:blip r:embed="rId104"/>
            </p:blipFill>
            <p:spPr>
              <a:xfrm>
                <a:off x="4235450" y="1155700"/>
                <a:ext cx="360" cy="1397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9" name="Ink 68"/>
              <p14:cNvContentPartPr/>
              <p14:nvPr/>
            </p14:nvContentPartPr>
            <p14:xfrm>
              <a:off x="4292600" y="1231900"/>
              <a:ext cx="82550" cy="69850"/>
            </p14:xfrm>
          </p:contentPart>
        </mc:Choice>
        <mc:Fallback xmlns="">
          <p:pic>
            <p:nvPicPr>
              <p:cNvPr id="69" name="Ink 68"/>
            </p:nvPicPr>
            <p:blipFill>
              <a:blip r:embed="rId106"/>
            </p:blipFill>
            <p:spPr>
              <a:xfrm>
                <a:off x="4292600" y="1231900"/>
                <a:ext cx="82550" cy="698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0" name="Ink 69"/>
              <p14:cNvContentPartPr/>
              <p14:nvPr/>
            </p14:nvContentPartPr>
            <p14:xfrm>
              <a:off x="4489450" y="1123950"/>
              <a:ext cx="12700" cy="190500"/>
            </p14:xfrm>
          </p:contentPart>
        </mc:Choice>
        <mc:Fallback xmlns="">
          <p:pic>
            <p:nvPicPr>
              <p:cNvPr id="70" name="Ink 69"/>
            </p:nvPicPr>
            <p:blipFill>
              <a:blip r:embed="rId108"/>
            </p:blipFill>
            <p:spPr>
              <a:xfrm>
                <a:off x="4489450" y="1123950"/>
                <a:ext cx="12700" cy="1905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1" name="Ink 70"/>
              <p14:cNvContentPartPr/>
              <p14:nvPr/>
            </p14:nvContentPartPr>
            <p14:xfrm>
              <a:off x="4470400" y="1244600"/>
              <a:ext cx="50800" cy="19050"/>
            </p14:xfrm>
          </p:contentPart>
        </mc:Choice>
        <mc:Fallback xmlns="">
          <p:pic>
            <p:nvPicPr>
              <p:cNvPr id="71" name="Ink 70"/>
            </p:nvPicPr>
            <p:blipFill>
              <a:blip r:embed="rId110"/>
            </p:blipFill>
            <p:spPr>
              <a:xfrm>
                <a:off x="4470400" y="1244600"/>
                <a:ext cx="50800" cy="1905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2" name="Ink 71"/>
              <p14:cNvContentPartPr/>
              <p14:nvPr/>
            </p14:nvContentPartPr>
            <p14:xfrm>
              <a:off x="4597400" y="1225550"/>
              <a:ext cx="6350" cy="63500"/>
            </p14:xfrm>
          </p:contentPart>
        </mc:Choice>
        <mc:Fallback xmlns="">
          <p:pic>
            <p:nvPicPr>
              <p:cNvPr id="72" name="Ink 71"/>
            </p:nvPicPr>
            <p:blipFill>
              <a:blip r:embed="rId112"/>
            </p:blipFill>
            <p:spPr>
              <a:xfrm>
                <a:off x="4597400" y="1225550"/>
                <a:ext cx="6350" cy="635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3" name="Ink 72"/>
              <p14:cNvContentPartPr/>
              <p14:nvPr/>
            </p14:nvContentPartPr>
            <p14:xfrm>
              <a:off x="4667250" y="1231900"/>
              <a:ext cx="44450" cy="63500"/>
            </p14:xfrm>
          </p:contentPart>
        </mc:Choice>
        <mc:Fallback xmlns="">
          <p:pic>
            <p:nvPicPr>
              <p:cNvPr id="73" name="Ink 72"/>
            </p:nvPicPr>
            <p:blipFill>
              <a:blip r:embed="rId114"/>
            </p:blipFill>
            <p:spPr>
              <a:xfrm>
                <a:off x="4667250" y="1231900"/>
                <a:ext cx="44450" cy="635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4" name="Ink 73"/>
              <p14:cNvContentPartPr/>
              <p14:nvPr/>
            </p14:nvContentPartPr>
            <p14:xfrm>
              <a:off x="4756150" y="1238250"/>
              <a:ext cx="95250" cy="63500"/>
            </p14:xfrm>
          </p:contentPart>
        </mc:Choice>
        <mc:Fallback xmlns="">
          <p:pic>
            <p:nvPicPr>
              <p:cNvPr id="74" name="Ink 73"/>
            </p:nvPicPr>
            <p:blipFill>
              <a:blip r:embed="rId116"/>
            </p:blipFill>
            <p:spPr>
              <a:xfrm>
                <a:off x="4756150" y="1238250"/>
                <a:ext cx="95250" cy="635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5" name="Ink 74"/>
              <p14:cNvContentPartPr/>
              <p14:nvPr/>
            </p14:nvContentPartPr>
            <p14:xfrm>
              <a:off x="5905500" y="2851150"/>
              <a:ext cx="76200" cy="120650"/>
            </p14:xfrm>
          </p:contentPart>
        </mc:Choice>
        <mc:Fallback xmlns="">
          <p:pic>
            <p:nvPicPr>
              <p:cNvPr id="75" name="Ink 74"/>
            </p:nvPicPr>
            <p:blipFill>
              <a:blip r:embed="rId118"/>
            </p:blipFill>
            <p:spPr>
              <a:xfrm>
                <a:off x="5905500" y="2851150"/>
                <a:ext cx="76200" cy="1206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6" name="Ink 75"/>
              <p14:cNvContentPartPr/>
              <p14:nvPr/>
            </p14:nvContentPartPr>
            <p14:xfrm>
              <a:off x="6045200" y="2876550"/>
              <a:ext cx="360" cy="57150"/>
            </p14:xfrm>
          </p:contentPart>
        </mc:Choice>
        <mc:Fallback xmlns="">
          <p:pic>
            <p:nvPicPr>
              <p:cNvPr id="76" name="Ink 75"/>
            </p:nvPicPr>
            <p:blipFill>
              <a:blip r:embed="rId120"/>
            </p:blipFill>
            <p:spPr>
              <a:xfrm>
                <a:off x="6045200" y="2876550"/>
                <a:ext cx="360" cy="571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7" name="Ink 76"/>
              <p14:cNvContentPartPr/>
              <p14:nvPr/>
            </p14:nvContentPartPr>
            <p14:xfrm>
              <a:off x="6083300" y="2882900"/>
              <a:ext cx="12700" cy="44450"/>
            </p14:xfrm>
          </p:contentPart>
        </mc:Choice>
        <mc:Fallback xmlns="">
          <p:pic>
            <p:nvPicPr>
              <p:cNvPr id="77" name="Ink 76"/>
            </p:nvPicPr>
            <p:blipFill>
              <a:blip r:embed="rId122"/>
            </p:blipFill>
            <p:spPr>
              <a:xfrm>
                <a:off x="6083300" y="2882900"/>
                <a:ext cx="12700" cy="444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8" name="Ink 77"/>
              <p14:cNvContentPartPr/>
              <p14:nvPr/>
            </p14:nvContentPartPr>
            <p14:xfrm>
              <a:off x="6026150" y="2844800"/>
              <a:ext cx="82550" cy="25400"/>
            </p14:xfrm>
          </p:contentPart>
        </mc:Choice>
        <mc:Fallback xmlns="">
          <p:pic>
            <p:nvPicPr>
              <p:cNvPr id="78" name="Ink 77"/>
            </p:nvPicPr>
            <p:blipFill>
              <a:blip r:embed="rId124"/>
            </p:blipFill>
            <p:spPr>
              <a:xfrm>
                <a:off x="6026150" y="2844800"/>
                <a:ext cx="82550" cy="254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9" name="Ink 78"/>
              <p14:cNvContentPartPr/>
              <p14:nvPr/>
            </p14:nvContentPartPr>
            <p14:xfrm>
              <a:off x="6153150" y="2057400"/>
              <a:ext cx="44450" cy="82550"/>
            </p14:xfrm>
          </p:contentPart>
        </mc:Choice>
        <mc:Fallback xmlns="">
          <p:pic>
            <p:nvPicPr>
              <p:cNvPr id="79" name="Ink 78"/>
            </p:nvPicPr>
            <p:blipFill>
              <a:blip r:embed="rId126"/>
            </p:blipFill>
            <p:spPr>
              <a:xfrm>
                <a:off x="6153150" y="2057400"/>
                <a:ext cx="44450" cy="825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80" name="Ink 79"/>
              <p14:cNvContentPartPr/>
              <p14:nvPr/>
            </p14:nvContentPartPr>
            <p14:xfrm>
              <a:off x="6318250" y="1917700"/>
              <a:ext cx="69850" cy="88900"/>
            </p14:xfrm>
          </p:contentPart>
        </mc:Choice>
        <mc:Fallback xmlns="">
          <p:pic>
            <p:nvPicPr>
              <p:cNvPr id="80" name="Ink 79"/>
            </p:nvPicPr>
            <p:blipFill>
              <a:blip r:embed="rId128"/>
            </p:blipFill>
            <p:spPr>
              <a:xfrm>
                <a:off x="6318250" y="1917700"/>
                <a:ext cx="69850" cy="889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81" name="Ink 80"/>
              <p14:cNvContentPartPr/>
              <p14:nvPr/>
            </p14:nvContentPartPr>
            <p14:xfrm>
              <a:off x="6508750" y="1892300"/>
              <a:ext cx="76200" cy="50800"/>
            </p14:xfrm>
          </p:contentPart>
        </mc:Choice>
        <mc:Fallback xmlns="">
          <p:pic>
            <p:nvPicPr>
              <p:cNvPr id="81" name="Ink 80"/>
            </p:nvPicPr>
            <p:blipFill>
              <a:blip r:embed="rId130"/>
            </p:blipFill>
            <p:spPr>
              <a:xfrm>
                <a:off x="6508750" y="1892300"/>
                <a:ext cx="76200" cy="508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82" name="Ink 81"/>
              <p14:cNvContentPartPr/>
              <p14:nvPr/>
            </p14:nvContentPartPr>
            <p14:xfrm>
              <a:off x="6711950" y="1854200"/>
              <a:ext cx="82550" cy="63500"/>
            </p14:xfrm>
          </p:contentPart>
        </mc:Choice>
        <mc:Fallback xmlns="">
          <p:pic>
            <p:nvPicPr>
              <p:cNvPr id="82" name="Ink 81"/>
            </p:nvPicPr>
            <p:blipFill>
              <a:blip r:embed="rId132"/>
            </p:blipFill>
            <p:spPr>
              <a:xfrm>
                <a:off x="6711950" y="1854200"/>
                <a:ext cx="82550" cy="635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3" name="Ink 82"/>
              <p14:cNvContentPartPr/>
              <p14:nvPr/>
            </p14:nvContentPartPr>
            <p14:xfrm>
              <a:off x="6946900" y="1866900"/>
              <a:ext cx="76200" cy="57150"/>
            </p14:xfrm>
          </p:contentPart>
        </mc:Choice>
        <mc:Fallback xmlns="">
          <p:pic>
            <p:nvPicPr>
              <p:cNvPr id="83" name="Ink 82"/>
            </p:nvPicPr>
            <p:blipFill>
              <a:blip r:embed="rId134"/>
            </p:blipFill>
            <p:spPr>
              <a:xfrm>
                <a:off x="6946900" y="1866900"/>
                <a:ext cx="76200" cy="571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4" name="Ink 83"/>
              <p14:cNvContentPartPr/>
              <p14:nvPr/>
            </p14:nvContentPartPr>
            <p14:xfrm>
              <a:off x="7118350" y="1841500"/>
              <a:ext cx="88900" cy="63500"/>
            </p14:xfrm>
          </p:contentPart>
        </mc:Choice>
        <mc:Fallback xmlns="">
          <p:pic>
            <p:nvPicPr>
              <p:cNvPr id="84" name="Ink 83"/>
            </p:nvPicPr>
            <p:blipFill>
              <a:blip r:embed="rId136"/>
            </p:blipFill>
            <p:spPr>
              <a:xfrm>
                <a:off x="7118350" y="1841500"/>
                <a:ext cx="88900" cy="635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5" name="Ink 84"/>
              <p14:cNvContentPartPr/>
              <p14:nvPr/>
            </p14:nvContentPartPr>
            <p14:xfrm>
              <a:off x="7302500" y="1860550"/>
              <a:ext cx="82550" cy="44450"/>
            </p14:xfrm>
          </p:contentPart>
        </mc:Choice>
        <mc:Fallback xmlns="">
          <p:pic>
            <p:nvPicPr>
              <p:cNvPr id="85" name="Ink 84"/>
            </p:nvPicPr>
            <p:blipFill>
              <a:blip r:embed="rId138"/>
            </p:blipFill>
            <p:spPr>
              <a:xfrm>
                <a:off x="7302500" y="1860550"/>
                <a:ext cx="82550" cy="444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6" name="Ink 85"/>
              <p14:cNvContentPartPr/>
              <p14:nvPr/>
            </p14:nvContentPartPr>
            <p14:xfrm>
              <a:off x="7473950" y="1854200"/>
              <a:ext cx="82550" cy="57150"/>
            </p14:xfrm>
          </p:contentPart>
        </mc:Choice>
        <mc:Fallback xmlns="">
          <p:pic>
            <p:nvPicPr>
              <p:cNvPr id="86" name="Ink 85"/>
            </p:nvPicPr>
            <p:blipFill>
              <a:blip r:embed="rId140"/>
            </p:blipFill>
            <p:spPr>
              <a:xfrm>
                <a:off x="7473950" y="1854200"/>
                <a:ext cx="82550" cy="571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7" name="Ink 86"/>
              <p14:cNvContentPartPr/>
              <p14:nvPr/>
            </p14:nvContentPartPr>
            <p14:xfrm>
              <a:off x="7651750" y="1841500"/>
              <a:ext cx="95250" cy="57150"/>
            </p14:xfrm>
          </p:contentPart>
        </mc:Choice>
        <mc:Fallback xmlns="">
          <p:pic>
            <p:nvPicPr>
              <p:cNvPr id="87" name="Ink 86"/>
            </p:nvPicPr>
            <p:blipFill>
              <a:blip r:embed="rId142"/>
            </p:blipFill>
            <p:spPr>
              <a:xfrm>
                <a:off x="7651750" y="1841500"/>
                <a:ext cx="95250" cy="571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8" name="Ink 87"/>
              <p14:cNvContentPartPr/>
              <p14:nvPr/>
            </p14:nvContentPartPr>
            <p14:xfrm>
              <a:off x="6432550" y="1187450"/>
              <a:ext cx="82550" cy="120650"/>
            </p14:xfrm>
          </p:contentPart>
        </mc:Choice>
        <mc:Fallback xmlns="">
          <p:pic>
            <p:nvPicPr>
              <p:cNvPr id="88" name="Ink 87"/>
            </p:nvPicPr>
            <p:blipFill>
              <a:blip r:embed="rId144"/>
            </p:blipFill>
            <p:spPr>
              <a:xfrm>
                <a:off x="6432550" y="1187450"/>
                <a:ext cx="82550" cy="12065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9" name="Ink 88"/>
              <p14:cNvContentPartPr/>
              <p14:nvPr/>
            </p14:nvContentPartPr>
            <p14:xfrm>
              <a:off x="6578600" y="1181100"/>
              <a:ext cx="31750" cy="69850"/>
            </p14:xfrm>
          </p:contentPart>
        </mc:Choice>
        <mc:Fallback xmlns="">
          <p:pic>
            <p:nvPicPr>
              <p:cNvPr id="89" name="Ink 88"/>
            </p:nvPicPr>
            <p:blipFill>
              <a:blip r:embed="rId146"/>
            </p:blipFill>
            <p:spPr>
              <a:xfrm>
                <a:off x="6578600" y="1181100"/>
                <a:ext cx="31750" cy="698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0" name="Ink 89"/>
              <p14:cNvContentPartPr/>
              <p14:nvPr/>
            </p14:nvContentPartPr>
            <p14:xfrm>
              <a:off x="6565900" y="1193800"/>
              <a:ext cx="50800" cy="69850"/>
            </p14:xfrm>
          </p:contentPart>
        </mc:Choice>
        <mc:Fallback xmlns="">
          <p:pic>
            <p:nvPicPr>
              <p:cNvPr id="90" name="Ink 89"/>
            </p:nvPicPr>
            <p:blipFill>
              <a:blip r:embed="rId148"/>
            </p:blipFill>
            <p:spPr>
              <a:xfrm>
                <a:off x="6565900" y="1193800"/>
                <a:ext cx="50800" cy="698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1" name="Ink 90"/>
              <p14:cNvContentPartPr/>
              <p14:nvPr/>
            </p14:nvContentPartPr>
            <p14:xfrm>
              <a:off x="6724650" y="1085850"/>
              <a:ext cx="19050" cy="152400"/>
            </p14:xfrm>
          </p:contentPart>
        </mc:Choice>
        <mc:Fallback xmlns="">
          <p:pic>
            <p:nvPicPr>
              <p:cNvPr id="91" name="Ink 90"/>
            </p:nvPicPr>
            <p:blipFill>
              <a:blip r:embed="rId150"/>
            </p:blipFill>
            <p:spPr>
              <a:xfrm>
                <a:off x="6724650" y="1085850"/>
                <a:ext cx="19050" cy="1524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2" name="Ink 91"/>
              <p14:cNvContentPartPr/>
              <p14:nvPr/>
            </p14:nvContentPartPr>
            <p14:xfrm>
              <a:off x="6692900" y="1200150"/>
              <a:ext cx="50800" cy="360"/>
            </p14:xfrm>
          </p:contentPart>
        </mc:Choice>
        <mc:Fallback xmlns="">
          <p:pic>
            <p:nvPicPr>
              <p:cNvPr id="92" name="Ink 91"/>
            </p:nvPicPr>
            <p:blipFill>
              <a:blip r:embed="rId152"/>
            </p:blipFill>
            <p:spPr>
              <a:xfrm>
                <a:off x="6692900" y="1200150"/>
                <a:ext cx="50800" cy="36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3" name="Ink 92"/>
              <p14:cNvContentPartPr/>
              <p14:nvPr/>
            </p14:nvContentPartPr>
            <p14:xfrm>
              <a:off x="6838950" y="1149350"/>
              <a:ext cx="44450" cy="101600"/>
            </p14:xfrm>
          </p:contentPart>
        </mc:Choice>
        <mc:Fallback xmlns="">
          <p:pic>
            <p:nvPicPr>
              <p:cNvPr id="93" name="Ink 92"/>
            </p:nvPicPr>
            <p:blipFill>
              <a:blip r:embed="rId154"/>
            </p:blipFill>
            <p:spPr>
              <a:xfrm>
                <a:off x="6838950" y="1149350"/>
                <a:ext cx="44450" cy="1016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94" name="Ink 93"/>
              <p14:cNvContentPartPr/>
              <p14:nvPr/>
            </p14:nvContentPartPr>
            <p14:xfrm>
              <a:off x="6921500" y="1162050"/>
              <a:ext cx="88900" cy="76200"/>
            </p14:xfrm>
          </p:contentPart>
        </mc:Choice>
        <mc:Fallback xmlns="">
          <p:pic>
            <p:nvPicPr>
              <p:cNvPr id="94" name="Ink 93"/>
            </p:nvPicPr>
            <p:blipFill>
              <a:blip r:embed="rId156"/>
            </p:blipFill>
            <p:spPr>
              <a:xfrm>
                <a:off x="6921500" y="1162050"/>
                <a:ext cx="88900" cy="762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5" name="Ink 94"/>
              <p14:cNvContentPartPr/>
              <p14:nvPr/>
            </p14:nvContentPartPr>
            <p14:xfrm>
              <a:off x="7080250" y="1098550"/>
              <a:ext cx="25400" cy="222250"/>
            </p14:xfrm>
          </p:contentPart>
        </mc:Choice>
        <mc:Fallback xmlns="">
          <p:pic>
            <p:nvPicPr>
              <p:cNvPr id="95" name="Ink 94"/>
            </p:nvPicPr>
            <p:blipFill>
              <a:blip r:embed="rId158"/>
            </p:blipFill>
            <p:spPr>
              <a:xfrm>
                <a:off x="7080250" y="1098550"/>
                <a:ext cx="25400" cy="2222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6" name="Ink 95"/>
              <p14:cNvContentPartPr/>
              <p14:nvPr/>
            </p14:nvContentPartPr>
            <p14:xfrm>
              <a:off x="7105650" y="1174750"/>
              <a:ext cx="44450" cy="50800"/>
            </p14:xfrm>
          </p:contentPart>
        </mc:Choice>
        <mc:Fallback xmlns="">
          <p:pic>
            <p:nvPicPr>
              <p:cNvPr id="96" name="Ink 95"/>
            </p:nvPicPr>
            <p:blipFill>
              <a:blip r:embed="rId160"/>
            </p:blipFill>
            <p:spPr>
              <a:xfrm>
                <a:off x="7105650" y="1174750"/>
                <a:ext cx="44450" cy="508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7" name="Ink 96"/>
              <p14:cNvContentPartPr/>
              <p14:nvPr/>
            </p14:nvContentPartPr>
            <p14:xfrm>
              <a:off x="7194550" y="1187450"/>
              <a:ext cx="63500" cy="44450"/>
            </p14:xfrm>
          </p:contentPart>
        </mc:Choice>
        <mc:Fallback xmlns="">
          <p:pic>
            <p:nvPicPr>
              <p:cNvPr id="97" name="Ink 96"/>
            </p:nvPicPr>
            <p:blipFill>
              <a:blip r:embed="rId162"/>
            </p:blipFill>
            <p:spPr>
              <a:xfrm>
                <a:off x="7194550" y="1187450"/>
                <a:ext cx="63500" cy="444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98" name="Ink 97"/>
              <p14:cNvContentPartPr/>
              <p14:nvPr/>
            </p14:nvContentPartPr>
            <p14:xfrm>
              <a:off x="7327900" y="1085850"/>
              <a:ext cx="25400" cy="177800"/>
            </p14:xfrm>
          </p:contentPart>
        </mc:Choice>
        <mc:Fallback xmlns="">
          <p:pic>
            <p:nvPicPr>
              <p:cNvPr id="98" name="Ink 97"/>
            </p:nvPicPr>
            <p:blipFill>
              <a:blip r:embed="rId164"/>
            </p:blipFill>
            <p:spPr>
              <a:xfrm>
                <a:off x="7327900" y="1085850"/>
                <a:ext cx="25400" cy="1778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99" name="Ink 98"/>
              <p14:cNvContentPartPr/>
              <p14:nvPr/>
            </p14:nvContentPartPr>
            <p14:xfrm>
              <a:off x="7410450" y="1187450"/>
              <a:ext cx="76200" cy="50800"/>
            </p14:xfrm>
          </p:contentPart>
        </mc:Choice>
        <mc:Fallback xmlns="">
          <p:pic>
            <p:nvPicPr>
              <p:cNvPr id="99" name="Ink 98"/>
            </p:nvPicPr>
            <p:blipFill>
              <a:blip r:embed="rId166"/>
            </p:blipFill>
            <p:spPr>
              <a:xfrm>
                <a:off x="7410450" y="1187450"/>
                <a:ext cx="76200" cy="508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00" name="Ink 99"/>
              <p14:cNvContentPartPr/>
              <p14:nvPr/>
            </p14:nvContentPartPr>
            <p14:xfrm>
              <a:off x="7594600" y="1073150"/>
              <a:ext cx="360" cy="184150"/>
            </p14:xfrm>
          </p:contentPart>
        </mc:Choice>
        <mc:Fallback xmlns="">
          <p:pic>
            <p:nvPicPr>
              <p:cNvPr id="100" name="Ink 99"/>
            </p:nvPicPr>
            <p:blipFill>
              <a:blip r:embed="rId168"/>
            </p:blipFill>
            <p:spPr>
              <a:xfrm>
                <a:off x="7594600" y="1073150"/>
                <a:ext cx="360" cy="18415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01" name="Ink 100"/>
              <p14:cNvContentPartPr/>
              <p14:nvPr/>
            </p14:nvContentPartPr>
            <p14:xfrm>
              <a:off x="7569200" y="1187450"/>
              <a:ext cx="38100" cy="12700"/>
            </p14:xfrm>
          </p:contentPart>
        </mc:Choice>
        <mc:Fallback xmlns="">
          <p:pic>
            <p:nvPicPr>
              <p:cNvPr id="101" name="Ink 100"/>
            </p:nvPicPr>
            <p:blipFill>
              <a:blip r:embed="rId170"/>
            </p:blipFill>
            <p:spPr>
              <a:xfrm>
                <a:off x="7569200" y="1187450"/>
                <a:ext cx="38100" cy="127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02" name="Ink 101"/>
              <p14:cNvContentPartPr/>
              <p14:nvPr/>
            </p14:nvContentPartPr>
            <p14:xfrm>
              <a:off x="7683500" y="1162050"/>
              <a:ext cx="31750" cy="76200"/>
            </p14:xfrm>
          </p:contentPart>
        </mc:Choice>
        <mc:Fallback xmlns="">
          <p:pic>
            <p:nvPicPr>
              <p:cNvPr id="102" name="Ink 101"/>
            </p:nvPicPr>
            <p:blipFill>
              <a:blip r:embed="rId172"/>
            </p:blipFill>
            <p:spPr>
              <a:xfrm>
                <a:off x="7683500" y="1162050"/>
                <a:ext cx="31750" cy="762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03" name="Ink 102"/>
              <p14:cNvContentPartPr/>
              <p14:nvPr/>
            </p14:nvContentPartPr>
            <p14:xfrm>
              <a:off x="7766050" y="1168400"/>
              <a:ext cx="63500" cy="76200"/>
            </p14:xfrm>
          </p:contentPart>
        </mc:Choice>
        <mc:Fallback xmlns="">
          <p:pic>
            <p:nvPicPr>
              <p:cNvPr id="103" name="Ink 102"/>
            </p:nvPicPr>
            <p:blipFill>
              <a:blip r:embed="rId174"/>
            </p:blipFill>
            <p:spPr>
              <a:xfrm>
                <a:off x="7766050" y="1168400"/>
                <a:ext cx="63500" cy="7620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04" name="Ink 103"/>
              <p14:cNvContentPartPr/>
              <p14:nvPr/>
            </p14:nvContentPartPr>
            <p14:xfrm>
              <a:off x="7886700" y="1187450"/>
              <a:ext cx="95250" cy="88900"/>
            </p14:xfrm>
          </p:contentPart>
        </mc:Choice>
        <mc:Fallback xmlns="">
          <p:pic>
            <p:nvPicPr>
              <p:cNvPr id="104" name="Ink 103"/>
            </p:nvPicPr>
            <p:blipFill>
              <a:blip r:embed="rId176"/>
            </p:blipFill>
            <p:spPr>
              <a:xfrm>
                <a:off x="7886700" y="1187450"/>
                <a:ext cx="95250" cy="889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05" name="Ink 104"/>
              <p14:cNvContentPartPr/>
              <p14:nvPr/>
            </p14:nvContentPartPr>
            <p14:xfrm>
              <a:off x="6775450" y="4127500"/>
              <a:ext cx="184150" cy="247650"/>
            </p14:xfrm>
          </p:contentPart>
        </mc:Choice>
        <mc:Fallback xmlns="">
          <p:pic>
            <p:nvPicPr>
              <p:cNvPr id="105" name="Ink 104"/>
            </p:nvPicPr>
            <p:blipFill>
              <a:blip r:embed="rId178"/>
            </p:blipFill>
            <p:spPr>
              <a:xfrm>
                <a:off x="6775450" y="4127500"/>
                <a:ext cx="184150" cy="24765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06" name="Ink 105"/>
              <p14:cNvContentPartPr/>
              <p14:nvPr/>
            </p14:nvContentPartPr>
            <p14:xfrm>
              <a:off x="6769100" y="4102100"/>
              <a:ext cx="203200" cy="254000"/>
            </p14:xfrm>
          </p:contentPart>
        </mc:Choice>
        <mc:Fallback xmlns="">
          <p:pic>
            <p:nvPicPr>
              <p:cNvPr id="106" name="Ink 105"/>
            </p:nvPicPr>
            <p:blipFill>
              <a:blip r:embed="rId180"/>
            </p:blipFill>
            <p:spPr>
              <a:xfrm>
                <a:off x="6769100" y="4102100"/>
                <a:ext cx="203200" cy="254000"/>
              </a:xfrm>
              <a:prstGeom prst="rect"/>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1"/>
              </a:rPr>
              <a:t>Visual guide to Transformers</a:t>
            </a:r>
            <a:endParaRPr lang="en-US" b="1" i="0" dirty="0">
              <a:solidFill>
                <a:srgbClr val="0F0F0F"/>
              </a:solidFill>
              <a:effectLst/>
              <a:ea typeface="Roboto" panose="02000000000000000000" pitchFamily="2" charset="0"/>
              <a:cs typeface="Roboto" panose="02000000000000000000" pitchFamily="2" charset="0"/>
            </a:endParaRPr>
          </a:p>
        </p:txBody>
      </p:sp>
      <p:pic>
        <p:nvPicPr>
          <p:cNvPr id="8" name="Рисунок 7"/>
          <p:cNvPicPr>
            <a:picLocks noChangeAspect="1"/>
          </p:cNvPicPr>
          <p:nvPr/>
        </p:nvPicPr>
        <p:blipFill>
          <a:blip r:embed="rId2"/>
          <a:stretch>
            <a:fillRect/>
          </a:stretch>
        </p:blipFill>
        <p:spPr>
          <a:xfrm>
            <a:off x="595314" y="841468"/>
            <a:ext cx="8007349" cy="3757019"/>
          </a:xfrm>
          <a:prstGeom prst="rect">
            <a:avLst/>
          </a:prstGeom>
        </p:spPr>
      </p:pic>
      <p:sp>
        <p:nvSpPr>
          <p:cNvPr id="9"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Multi-head attention intuition</a:t>
            </a:r>
            <a:endParaRPr lang="ru-RU" sz="2000" dirty="0">
              <a:solidFill>
                <a:schemeClr val="tx1">
                  <a:lumMod val="50000"/>
                  <a:lumOff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95311" y="1218441"/>
            <a:ext cx="8007351" cy="3459152"/>
          </a:xfrm>
          <a:prstGeom prst="rect">
            <a:avLst/>
          </a:prstGeom>
          <a:noFill/>
          <a:ln w="4990" cap="flat">
            <a:noFill/>
            <a:prstDash val="solid"/>
            <a:miter/>
          </a:ln>
        </p:spPr>
        <p:txBody>
          <a:bodyPr wrap="square">
            <a:spAutoFit/>
          </a:bodyPr>
          <a:lstStyle/>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Parallel Processing</a:t>
            </a:r>
            <a:r>
              <a:rPr lang="en-US" sz="1050" b="1" dirty="0">
                <a:solidFill>
                  <a:schemeClr val="tx1">
                    <a:lumMod val="65000"/>
                    <a:lumOff val="35000"/>
                  </a:schemeClr>
                </a:solidFill>
                <a:latin typeface="IBM Plex Sans" panose="020B0503050203000203" pitchFamily="34" charset="0"/>
              </a:rPr>
              <a:t>:</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ransformers process entire sequences in parallel, unlike RNNs which process data sequentially. This parallelism significantly speeds up training and inference times.</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Attention Mechanism: </a:t>
            </a:r>
            <a:r>
              <a:rPr lang="et-EE" sz="1050" dirty="0">
                <a:solidFill>
                  <a:schemeClr val="tx1">
                    <a:lumMod val="65000"/>
                    <a:lumOff val="35000"/>
                  </a:schemeClr>
                </a:solidFill>
                <a:latin typeface="IBM Plex Sans" panose="020B0503050203000203" pitchFamily="34" charset="0"/>
              </a:rPr>
              <a:t>The core innovation of Transformers is the self-attention mechanism, which allows the model to weigh the importance of different elements in the input sequence when making predictions. This mechanism helps in capturing long-range dependencies more effectively.</a:t>
            </a:r>
            <a:endParaRPr lang="en-US"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Handling Long-Range Dependencies:</a:t>
            </a:r>
            <a:r>
              <a:rPr lang="et-EE" sz="1050" dirty="0">
                <a:solidFill>
                  <a:schemeClr val="tx1">
                    <a:lumMod val="65000"/>
                    <a:lumOff val="35000"/>
                  </a:schemeClr>
                </a:solidFill>
                <a:latin typeface="IBM Plex Sans" panose="020B0503050203000203" pitchFamily="34" charset="0"/>
              </a:rPr>
              <a:t> Transformers can capture long-range dependencies more effectively than RNNs. The self-attention mechanism ensures that distant elements in the sequence can influence each other directly, without the need for intermediate steps.</a:t>
            </a:r>
            <a:r>
              <a:rPr lang="en-US" sz="1050" dirty="0">
                <a:solidFill>
                  <a:schemeClr val="tx1">
                    <a:lumMod val="65000"/>
                    <a:lumOff val="35000"/>
                  </a:schemeClr>
                </a:solidFill>
                <a:latin typeface="IBM Plex Sans" panose="020B0503050203000203" pitchFamily="34" charset="0"/>
              </a:rPr>
              <a:t> </a:t>
            </a:r>
            <a:r>
              <a:rPr lang="et-EE" sz="1050" dirty="0">
                <a:solidFill>
                  <a:schemeClr val="tx1">
                    <a:lumMod val="65000"/>
                    <a:lumOff val="35000"/>
                  </a:schemeClr>
                </a:solidFill>
                <a:latin typeface="IBM Plex Sans" panose="020B0503050203000203" pitchFamily="34" charset="0"/>
              </a:rPr>
              <a:t>Unlike RNNs, which suffer from the vanishing gradient problem, Transformers do not have this issue due to their parallel processing and attention mechanism.</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Scalability:</a:t>
            </a:r>
            <a:r>
              <a:rPr lang="et-EE" sz="1050" dirty="0">
                <a:solidFill>
                  <a:schemeClr val="tx1">
                    <a:lumMod val="65000"/>
                    <a:lumOff val="35000"/>
                  </a:schemeClr>
                </a:solidFill>
                <a:latin typeface="IBM Plex Sans" panose="020B0503050203000203" pitchFamily="34" charset="0"/>
              </a:rPr>
              <a:t> Transformers can be scaled to handle very large datasets and complex tasks. The attention mechanism allows for the incorporation of more data without a significant increase in computational complexity.</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Versatility:</a:t>
            </a:r>
            <a:r>
              <a:rPr lang="et-EE" sz="1050" dirty="0">
                <a:solidFill>
                  <a:schemeClr val="tx1">
                    <a:lumMod val="65000"/>
                    <a:lumOff val="35000"/>
                  </a:schemeClr>
                </a:solidFill>
                <a:latin typeface="IBM Plex Sans" panose="020B0503050203000203" pitchFamily="34" charset="0"/>
              </a:rPr>
              <a:t> Transformers can be adapted for a wide range of sequence processing tasks, including natural language processing, speech recognition, and even computer vision (e.g., Vision Transformers).</a:t>
            </a:r>
            <a:endParaRPr lang="et-EE" sz="1050" dirty="0">
              <a:solidFill>
                <a:schemeClr val="tx1">
                  <a:lumMod val="65000"/>
                  <a:lumOff val="35000"/>
                </a:schemeClr>
              </a:solidFill>
              <a:latin typeface="IBM Plex Sans" panose="020B0503050203000203" pitchFamily="34" charset="0"/>
            </a:endParaRPr>
          </a:p>
          <a:p>
            <a:pPr marL="228600" indent="-228600" algn="just">
              <a:lnSpc>
                <a:spcPct val="150000"/>
              </a:lnSpc>
              <a:buFontTx/>
              <a:buAutoNum type="arabicPeriod"/>
            </a:pPr>
            <a:r>
              <a:rPr lang="et-EE" sz="1050" b="1" dirty="0">
                <a:solidFill>
                  <a:schemeClr val="tx1">
                    <a:lumMod val="65000"/>
                    <a:lumOff val="35000"/>
                  </a:schemeClr>
                </a:solidFill>
                <a:latin typeface="IBM Plex Sans" panose="020B0503050203000203" pitchFamily="34" charset="0"/>
              </a:rPr>
              <a:t>State-of-the-Art Performance</a:t>
            </a:r>
            <a:endParaRPr lang="en-US" sz="1050" b="1" dirty="0">
              <a:solidFill>
                <a:schemeClr val="tx1">
                  <a:lumMod val="65000"/>
                  <a:lumOff val="35000"/>
                </a:schemeClr>
              </a:solidFill>
              <a:latin typeface="IBM Plex Sans" panose="020B0503050203000203" pitchFamily="34" charset="0"/>
            </a:endParaRPr>
          </a:p>
        </p:txBody>
      </p:sp>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Why transformers (Ts) are the best at sequences processing?</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sp>
        <p:nvSpPr>
          <p:cNvPr id="4" name="TextBox 3"/>
          <p:cNvSpPr txBox="1"/>
          <p:nvPr/>
        </p:nvSpPr>
        <p:spPr>
          <a:xfrm>
            <a:off x="602278" y="4602637"/>
            <a:ext cx="3022128" cy="231282"/>
          </a:xfrm>
          <a:prstGeom prst="rect">
            <a:avLst/>
          </a:prstGeom>
          <a:noFill/>
        </p:spPr>
        <p:txBody>
          <a:bodyPr wrap="square">
            <a:spAutoFit/>
          </a:bodyPr>
          <a:lstStyle/>
          <a:p>
            <a:r>
              <a:rPr lang="et-EE" dirty="0">
                <a:hlinkClick r:id="rId1"/>
              </a:rPr>
              <a:t>DeepSeek-V2.5 speaks</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16"/>
          <p:cNvSpPr>
            <a:spLocks noGrp="1"/>
          </p:cNvSpPr>
          <p:nvPr>
            <p:ph type="sldNum" sz="quarter" idx="4294967295"/>
          </p:nvPr>
        </p:nvSpPr>
        <p:spPr>
          <a:xfrm>
            <a:off x="6533015" y="4631753"/>
            <a:ext cx="2057400" cy="273815"/>
          </a:xfrm>
        </p:spPr>
        <p:txBody>
          <a:bodyPr/>
          <a:lstStyle/>
          <a:p>
            <a:fld id="{7F51F9F8-EAF5-D645-AF75-0522F1FAF6E8}" type="slidenum">
              <a:rPr lang="ru-RU" smtClean="0"/>
            </a:fld>
            <a:endParaRPr lang="ru-RU" dirty="0"/>
          </a:p>
        </p:txBody>
      </p:sp>
      <p:grpSp>
        <p:nvGrpSpPr>
          <p:cNvPr id="3" name="Группа 2"/>
          <p:cNvGrpSpPr/>
          <p:nvPr/>
        </p:nvGrpSpPr>
        <p:grpSpPr>
          <a:xfrm>
            <a:off x="8414427" y="204960"/>
            <a:ext cx="201063" cy="201075"/>
            <a:chOff x="1530350" y="3059906"/>
            <a:chExt cx="273827" cy="273844"/>
          </a:xfrm>
        </p:grpSpPr>
        <p:sp>
          <p:nvSpPr>
            <p:cNvPr id="4"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p:cNvPicPr>
            <a:picLocks noChangeAspect="1"/>
          </p:cNvPicPr>
          <p:nvPr/>
        </p:nvPicPr>
        <p:blipFill>
          <a:blip r:embed="rId1"/>
          <a:stretch>
            <a:fillRect/>
          </a:stretch>
        </p:blipFill>
        <p:spPr>
          <a:xfrm>
            <a:off x="209276" y="1688801"/>
            <a:ext cx="8934724" cy="3457553"/>
          </a:xfrm>
          <a:prstGeom prst="rect">
            <a:avLst/>
          </a:prstGeom>
        </p:spPr>
      </p:pic>
      <p:sp>
        <p:nvSpPr>
          <p:cNvPr id="11" name="Подзаголовок 2"/>
          <p:cNvSpPr txBox="1"/>
          <p:nvPr/>
        </p:nvSpPr>
        <p:spPr>
          <a:xfrm>
            <a:off x="599498" y="1007766"/>
            <a:ext cx="4368138" cy="1112346"/>
          </a:xfrm>
          <a:prstGeom prst="rect">
            <a:avLst/>
          </a:prstGeom>
        </p:spPr>
        <p:txBody>
          <a:bodyPr/>
          <a:lst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a:lstStyle>
          <a:p>
            <a:pPr marL="0" indent="0">
              <a:spcBef>
                <a:spcPts val="0"/>
              </a:spcBef>
              <a:buNone/>
            </a:pPr>
            <a:r>
              <a:rPr lang="en-US" dirty="0">
                <a:solidFill>
                  <a:schemeClr val="tx1">
                    <a:lumMod val="65000"/>
                    <a:lumOff val="35000"/>
                  </a:schemeClr>
                </a:solidFill>
              </a:rPr>
              <a:t>Thank you for your attention!</a:t>
            </a:r>
            <a:endParaRPr lang="en-US" dirty="0">
              <a:solidFill>
                <a:schemeClr val="tx1">
                  <a:lumMod val="65000"/>
                  <a:lumOff val="35000"/>
                </a:schemeClr>
              </a:solidFill>
            </a:endParaRPr>
          </a:p>
          <a:p>
            <a:pPr marL="0" indent="0">
              <a:spcBef>
                <a:spcPts val="0"/>
              </a:spcBef>
              <a:buNone/>
            </a:pPr>
            <a:endParaRPr lang="en-US" dirty="0">
              <a:solidFill>
                <a:schemeClr val="tx1">
                  <a:lumMod val="65000"/>
                  <a:lumOff val="35000"/>
                </a:schemeClr>
              </a:solidFill>
            </a:endParaRPr>
          </a:p>
          <a:p>
            <a:pPr marL="0" indent="0">
              <a:spcBef>
                <a:spcPts val="0"/>
              </a:spcBef>
              <a:buNone/>
            </a:pPr>
            <a:r>
              <a:rPr lang="en-US" sz="1600" dirty="0">
                <a:solidFill>
                  <a:srgbClr val="1ABF16"/>
                </a:solidFill>
                <a:cs typeface="Arial" panose="020B0704020202020204" pitchFamily="34" charset="0"/>
                <a:hlinkClick r:id="rId2"/>
              </a:rPr>
              <a:t>a.kornaev@innopolis.ru</a:t>
            </a:r>
            <a:r>
              <a:rPr lang="en-US" sz="1600" dirty="0">
                <a:solidFill>
                  <a:srgbClr val="1ABF16"/>
                </a:solidFill>
                <a:cs typeface="Arial" panose="020B0704020202020204" pitchFamily="34" charset="0"/>
              </a:rPr>
              <a:t>, @avkornaev</a:t>
            </a:r>
            <a:r>
              <a:rPr lang="en-US" sz="1600" dirty="0">
                <a:cs typeface="Arial" panose="020B0704020202020204" pitchFamily="34" charset="0"/>
              </a:rPr>
              <a:t> </a:t>
            </a:r>
            <a:endParaRPr lang="ru-RU" sz="1600" dirty="0">
              <a:cs typeface="Arial" panose="020B0704020202020204" pitchFamily="34" charset="0"/>
            </a:endParaRPr>
          </a:p>
          <a:p>
            <a:pPr marL="0" indent="0">
              <a:spcBef>
                <a:spcPts val="0"/>
              </a:spcBef>
              <a:buNone/>
            </a:pPr>
            <a:endParaRPr lang="ru-RU" dirty="0"/>
          </a:p>
        </p:txBody>
      </p:sp>
      <p:sp>
        <p:nvSpPr>
          <p:cNvPr id="10"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8414427" y="204960"/>
            <a:ext cx="201063" cy="201075"/>
            <a:chOff x="1530350" y="3059906"/>
            <a:chExt cx="273827" cy="273844"/>
          </a:xfrm>
        </p:grpSpPr>
        <p:sp>
          <p:nvSpPr>
            <p:cNvPr id="6" name="Полилиния 5"/>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2"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Notes</a:t>
            </a:r>
            <a:endParaRPr lang="ru-RU" sz="730" dirty="0">
              <a:latin typeface="IBM Plex Sans" panose="020B050305020300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8414427" y="204960"/>
            <a:ext cx="201063" cy="201075"/>
            <a:chOff x="1530350" y="3059906"/>
            <a:chExt cx="273827" cy="273844"/>
          </a:xfrm>
        </p:grpSpPr>
        <p:sp>
          <p:nvSpPr>
            <p:cNvPr id="6" name="Полилиния 5"/>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2"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Notes</a:t>
            </a:r>
            <a:endParaRPr lang="ru-RU" sz="730" dirty="0">
              <a:latin typeface="IBM Plex Sans" panose="020B050305020300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Группа 4"/>
          <p:cNvGrpSpPr/>
          <p:nvPr/>
        </p:nvGrpSpPr>
        <p:grpSpPr>
          <a:xfrm>
            <a:off x="8414427" y="204960"/>
            <a:ext cx="201063" cy="201075"/>
            <a:chOff x="1530350" y="3059906"/>
            <a:chExt cx="273827" cy="273844"/>
          </a:xfrm>
        </p:grpSpPr>
        <p:sp>
          <p:nvSpPr>
            <p:cNvPr id="6" name="Полилиния 5"/>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2"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Notes</a:t>
            </a:r>
            <a:endParaRPr lang="ru-RU" sz="730" dirty="0">
              <a:latin typeface="IBM Plex Sans" panose="020B050305020300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773973" y="1428749"/>
            <a:ext cx="4972050" cy="2431072"/>
          </a:xfrm>
          <a:prstGeom prst="rect">
            <a:avLst/>
          </a:prstGeom>
          <a:solidFill>
            <a:schemeClr val="bg1">
              <a:alpha val="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Why sequence processing is a challenging problem?</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pic>
        <p:nvPicPr>
          <p:cNvPr id="5" name="Рисунок 4"/>
          <p:cNvPicPr>
            <a:picLocks noChangeAspect="1"/>
          </p:cNvPicPr>
          <p:nvPr/>
        </p:nvPicPr>
        <p:blipFill>
          <a:blip r:embed="rId1"/>
          <a:stretch>
            <a:fillRect/>
          </a:stretch>
        </p:blipFill>
        <p:spPr>
          <a:xfrm>
            <a:off x="0" y="1311994"/>
            <a:ext cx="4010362" cy="2917105"/>
          </a:xfrm>
          <a:prstGeom prst="rect">
            <a:avLst/>
          </a:prstGeom>
        </p:spPr>
      </p:pic>
      <p:cxnSp>
        <p:nvCxnSpPr>
          <p:cNvPr id="8" name="Прямая соединительная линия 7"/>
          <p:cNvCxnSpPr>
            <a:endCxn id="9" idx="3"/>
          </p:cNvCxnSpPr>
          <p:nvPr/>
        </p:nvCxnSpPr>
        <p:spPr>
          <a:xfrm>
            <a:off x="2773973" y="2641600"/>
            <a:ext cx="4972050" cy="2685"/>
          </a:xfrm>
          <a:prstGeom prst="line">
            <a:avLst/>
          </a:prstGeom>
          <a:ln>
            <a:solidFill>
              <a:schemeClr val="bg1"/>
            </a:solidFill>
            <a:headEnd type="oval"/>
            <a:tailEnd type="stealth"/>
          </a:ln>
        </p:spPr>
        <p:style>
          <a:lnRef idx="1">
            <a:schemeClr val="accent1"/>
          </a:lnRef>
          <a:fillRef idx="0">
            <a:schemeClr val="accent1"/>
          </a:fillRef>
          <a:effectRef idx="0">
            <a:schemeClr val="accent1"/>
          </a:effectRef>
          <a:fontRef idx="minor">
            <a:schemeClr val="tx1"/>
          </a:fontRef>
        </p:style>
      </p:cxn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4572000" y="4015874"/>
            <a:ext cx="705853" cy="438484"/>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2"/>
                </a:solidFill>
              </a:rPr>
              <a:t>Model</a:t>
            </a:r>
            <a:endParaRPr lang="ru-RU" sz="1050" dirty="0">
              <a:solidFill>
                <a:schemeClr val="bg2"/>
              </a:solidFill>
            </a:endParaRPr>
          </a:p>
        </p:txBody>
      </p:sp>
      <p:cxnSp>
        <p:nvCxnSpPr>
          <p:cNvPr id="20" name="Прямая со стрелкой 19"/>
          <p:cNvCxnSpPr>
            <a:stCxn id="26" idx="3"/>
            <a:endCxn id="18" idx="1"/>
          </p:cNvCxnSpPr>
          <p:nvPr/>
        </p:nvCxnSpPr>
        <p:spPr>
          <a:xfrm flipV="1">
            <a:off x="4229687" y="4235116"/>
            <a:ext cx="342313" cy="53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18" idx="3"/>
            <a:endCxn id="28" idx="1"/>
          </p:cNvCxnSpPr>
          <p:nvPr/>
        </p:nvCxnSpPr>
        <p:spPr>
          <a:xfrm flipV="1">
            <a:off x="5277853" y="4229099"/>
            <a:ext cx="342313" cy="6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3924887" y="41134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26" name="TextBox 25"/>
              <p:cNvSpPr txBox="1">
                <a:spLocks noRot="1" noChangeAspect="1" noMove="1" noResize="1" noEditPoints="1" noAdjustHandles="1" noChangeArrowheads="1" noChangeShapeType="1" noTextEdit="1"/>
              </p:cNvSpPr>
              <p:nvPr/>
            </p:nvSpPr>
            <p:spPr>
              <a:xfrm>
                <a:off x="3924887" y="4113458"/>
                <a:ext cx="304800" cy="253916"/>
              </a:xfrm>
              <a:prstGeom prst="rect">
                <a:avLst/>
              </a:prstGeom>
              <a:blipFill rotWithShape="1">
                <a:blip r:embed="rId2"/>
                <a:stretch>
                  <a:fillRect l="-193" t="-222" r="193" b="18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5620166" y="4102141"/>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𝑣</m:t>
                      </m:r>
                    </m:oMath>
                  </m:oMathPara>
                </a14:m>
                <a:endParaRPr lang="ru-RU" sz="1050" dirty="0"/>
              </a:p>
            </p:txBody>
          </p:sp>
        </mc:Choice>
        <mc:Fallback>
          <p:sp>
            <p:nvSpPr>
              <p:cNvPr id="28" name="TextBox 27"/>
              <p:cNvSpPr txBox="1">
                <a:spLocks noRot="1" noChangeAspect="1" noMove="1" noResize="1" noEditPoints="1" noAdjustHandles="1" noChangeArrowheads="1" noChangeShapeType="1" noTextEdit="1"/>
              </p:cNvSpPr>
              <p:nvPr/>
            </p:nvSpPr>
            <p:spPr>
              <a:xfrm>
                <a:off x="5620166" y="4102141"/>
                <a:ext cx="304800" cy="253916"/>
              </a:xfrm>
              <a:prstGeom prst="rect">
                <a:avLst/>
              </a:prstGeom>
              <a:blipFill rotWithShape="1">
                <a:blip r:embed="rId3"/>
                <a:stretch>
                  <a:fillRect l="-136" t="-16" r="136" b="23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2773973" y="1431195"/>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p:sp>
            <p:nvSpPr>
              <p:cNvPr id="30" name="TextBox 29"/>
              <p:cNvSpPr txBox="1">
                <a:spLocks noRot="1" noChangeAspect="1" noMove="1" noResize="1" noEditPoints="1" noAdjustHandles="1" noChangeArrowheads="1" noChangeShapeType="1" noTextEdit="1"/>
              </p:cNvSpPr>
              <p:nvPr/>
            </p:nvSpPr>
            <p:spPr>
              <a:xfrm>
                <a:off x="2773973" y="1431195"/>
                <a:ext cx="304800" cy="253916"/>
              </a:xfrm>
              <a:prstGeom prst="rect">
                <a:avLst/>
              </a:prstGeom>
              <a:blipFill rotWithShape="1">
                <a:blip r:embed="rId2"/>
                <a:stretch>
                  <a:fillRect l="-96" t="-213" r="96" b="180"/>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7430529" y="265420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𝑡</m:t>
                      </m:r>
                    </m:oMath>
                  </m:oMathPara>
                </a14:m>
                <a:endParaRPr lang="ru-RU" sz="1050" dirty="0"/>
              </a:p>
            </p:txBody>
          </p:sp>
        </mc:Choice>
        <mc:Fallback>
          <p:sp>
            <p:nvSpPr>
              <p:cNvPr id="35" name="TextBox 34"/>
              <p:cNvSpPr txBox="1">
                <a:spLocks noRot="1" noChangeAspect="1" noMove="1" noResize="1" noEditPoints="1" noAdjustHandles="1" noChangeArrowheads="1" noChangeShapeType="1" noTextEdit="1"/>
              </p:cNvSpPr>
              <p:nvPr/>
            </p:nvSpPr>
            <p:spPr>
              <a:xfrm>
                <a:off x="7430529" y="2654202"/>
                <a:ext cx="304800" cy="253916"/>
              </a:xfrm>
              <a:prstGeom prst="rect">
                <a:avLst/>
              </a:prstGeom>
              <a:blipFill rotWithShape="1">
                <a:blip r:embed="rId4"/>
                <a:stretch>
                  <a:fillRect l="-129" t="-211" r="129" b="178"/>
                </a:stretch>
              </a:blipFill>
            </p:spPr>
            <p:txBody>
              <a:bodyPr/>
              <a:lstStyle/>
              <a:p>
                <a:r>
                  <a:rPr lang="en-US" altLang="en-US">
                    <a:noFill/>
                  </a:rPr>
                  <a:t> </a:t>
                </a:r>
              </a:p>
            </p:txBody>
          </p:sp>
        </mc:Fallback>
      </mc:AlternateContent>
      <mc:AlternateContent xmlns:mc="http://schemas.openxmlformats.org/markup-compatibility/2006" xmlns:p14="http://schemas.microsoft.com/office/powerpoint/2010/main">
        <mc:Choice Requires="p14">
          <p:contentPart r:id="rId5" p14:bwMode="auto">
            <p14:nvContentPartPr>
              <p14:cNvPr id="2" name="Ink 1"/>
              <p14:cNvContentPartPr/>
              <p14:nvPr/>
            </p14:nvContentPartPr>
            <p14:xfrm>
              <a:off x="2863850" y="2482850"/>
              <a:ext cx="50800" cy="31750"/>
            </p14:xfrm>
          </p:contentPart>
        </mc:Choice>
        <mc:Fallback xmlns="">
          <p:pic>
            <p:nvPicPr>
              <p:cNvPr id="2" name="Ink 1"/>
            </p:nvPicPr>
            <p:blipFill>
              <a:blip r:embed="rId6"/>
            </p:blipFill>
            <p:spPr>
              <a:xfrm>
                <a:off x="2863850" y="2482850"/>
                <a:ext cx="50800" cy="317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Ink 3"/>
              <p14:cNvContentPartPr/>
              <p14:nvPr/>
            </p14:nvContentPartPr>
            <p14:xfrm>
              <a:off x="2908300" y="2432050"/>
              <a:ext cx="25400" cy="38100"/>
            </p14:xfrm>
          </p:contentPart>
        </mc:Choice>
        <mc:Fallback xmlns="">
          <p:pic>
            <p:nvPicPr>
              <p:cNvPr id="4" name="Ink 3"/>
            </p:nvPicPr>
            <p:blipFill>
              <a:blip r:embed="rId8"/>
            </p:blipFill>
            <p:spPr>
              <a:xfrm>
                <a:off x="2908300" y="2432050"/>
                <a:ext cx="25400" cy="381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3168650" y="2063750"/>
              <a:ext cx="44450" cy="19050"/>
            </p14:xfrm>
          </p:contentPart>
        </mc:Choice>
        <mc:Fallback xmlns="">
          <p:pic>
            <p:nvPicPr>
              <p:cNvPr id="6" name="Ink 5"/>
            </p:nvPicPr>
            <p:blipFill>
              <a:blip r:embed="rId10"/>
            </p:blipFill>
            <p:spPr>
              <a:xfrm>
                <a:off x="3168650" y="2063750"/>
                <a:ext cx="44450" cy="190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3168650" y="2038350"/>
              <a:ext cx="50800" cy="63500"/>
            </p14:xfrm>
          </p:contentPart>
        </mc:Choice>
        <mc:Fallback xmlns="">
          <p:pic>
            <p:nvPicPr>
              <p:cNvPr id="7" name="Ink 6"/>
            </p:nvPicPr>
            <p:blipFill>
              <a:blip r:embed="rId12"/>
            </p:blipFill>
            <p:spPr>
              <a:xfrm>
                <a:off x="3168650" y="2038350"/>
                <a:ext cx="50800" cy="635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3505200" y="1701800"/>
              <a:ext cx="82550" cy="19050"/>
            </p14:xfrm>
          </p:contentPart>
        </mc:Choice>
        <mc:Fallback xmlns="">
          <p:pic>
            <p:nvPicPr>
              <p:cNvPr id="10" name="Ink 9"/>
            </p:nvPicPr>
            <p:blipFill>
              <a:blip r:embed="rId14"/>
            </p:blipFill>
            <p:spPr>
              <a:xfrm>
                <a:off x="3505200" y="1701800"/>
                <a:ext cx="82550" cy="190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3524250" y="1663700"/>
              <a:ext cx="57150" cy="57150"/>
            </p14:xfrm>
          </p:contentPart>
        </mc:Choice>
        <mc:Fallback xmlns="">
          <p:pic>
            <p:nvPicPr>
              <p:cNvPr id="12" name="Ink 11"/>
            </p:nvPicPr>
            <p:blipFill>
              <a:blip r:embed="rId16"/>
            </p:blipFill>
            <p:spPr>
              <a:xfrm>
                <a:off x="3524250" y="1663700"/>
                <a:ext cx="57150" cy="571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3848100" y="1466850"/>
              <a:ext cx="82550" cy="38100"/>
            </p14:xfrm>
          </p:contentPart>
        </mc:Choice>
        <mc:Fallback xmlns="">
          <p:pic>
            <p:nvPicPr>
              <p:cNvPr id="13" name="Ink 12"/>
            </p:nvPicPr>
            <p:blipFill>
              <a:blip r:embed="rId18"/>
            </p:blipFill>
            <p:spPr>
              <a:xfrm>
                <a:off x="3848100" y="1466850"/>
                <a:ext cx="82550" cy="381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3886200" y="1441450"/>
              <a:ext cx="57150" cy="57150"/>
            </p14:xfrm>
          </p:contentPart>
        </mc:Choice>
        <mc:Fallback xmlns="">
          <p:pic>
            <p:nvPicPr>
              <p:cNvPr id="19" name="Ink 18"/>
            </p:nvPicPr>
            <p:blipFill>
              <a:blip r:embed="rId20"/>
            </p:blipFill>
            <p:spPr>
              <a:xfrm>
                <a:off x="3886200" y="1441450"/>
                <a:ext cx="5715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4298950" y="1524000"/>
              <a:ext cx="57150" cy="63500"/>
            </p14:xfrm>
          </p:contentPart>
        </mc:Choice>
        <mc:Fallback xmlns="">
          <p:pic>
            <p:nvPicPr>
              <p:cNvPr id="21" name="Ink 20"/>
            </p:nvPicPr>
            <p:blipFill>
              <a:blip r:embed="rId22"/>
            </p:blipFill>
            <p:spPr>
              <a:xfrm>
                <a:off x="4298950" y="1524000"/>
                <a:ext cx="57150" cy="635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3" name="Ink 22"/>
              <p14:cNvContentPartPr/>
              <p14:nvPr/>
            </p14:nvContentPartPr>
            <p14:xfrm>
              <a:off x="4305300" y="1530350"/>
              <a:ext cx="63500" cy="50800"/>
            </p14:xfrm>
          </p:contentPart>
        </mc:Choice>
        <mc:Fallback xmlns="">
          <p:pic>
            <p:nvPicPr>
              <p:cNvPr id="23" name="Ink 22"/>
            </p:nvPicPr>
            <p:blipFill>
              <a:blip r:embed="rId24"/>
            </p:blipFill>
            <p:spPr>
              <a:xfrm>
                <a:off x="4305300" y="1530350"/>
                <a:ext cx="63500" cy="508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4" name="Ink 23"/>
              <p14:cNvContentPartPr/>
              <p14:nvPr/>
            </p14:nvContentPartPr>
            <p14:xfrm>
              <a:off x="4464050" y="1758950"/>
              <a:ext cx="57150" cy="50800"/>
            </p14:xfrm>
          </p:contentPart>
        </mc:Choice>
        <mc:Fallback xmlns="">
          <p:pic>
            <p:nvPicPr>
              <p:cNvPr id="24" name="Ink 23"/>
            </p:nvPicPr>
            <p:blipFill>
              <a:blip r:embed="rId26"/>
            </p:blipFill>
            <p:spPr>
              <a:xfrm>
                <a:off x="4464050" y="1758950"/>
                <a:ext cx="57150" cy="508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7" name="Ink 26"/>
              <p14:cNvContentPartPr/>
              <p14:nvPr/>
            </p14:nvContentPartPr>
            <p14:xfrm>
              <a:off x="4514850" y="1765300"/>
              <a:ext cx="38100" cy="44450"/>
            </p14:xfrm>
          </p:contentPart>
        </mc:Choice>
        <mc:Fallback xmlns="">
          <p:pic>
            <p:nvPicPr>
              <p:cNvPr id="27" name="Ink 26"/>
            </p:nvPicPr>
            <p:blipFill>
              <a:blip r:embed="rId28"/>
            </p:blipFill>
            <p:spPr>
              <a:xfrm>
                <a:off x="4514850" y="1765300"/>
                <a:ext cx="38100" cy="444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9" name="Ink 28"/>
              <p14:cNvContentPartPr/>
              <p14:nvPr/>
            </p14:nvContentPartPr>
            <p14:xfrm>
              <a:off x="4679950" y="1987550"/>
              <a:ext cx="31750" cy="63500"/>
            </p14:xfrm>
          </p:contentPart>
        </mc:Choice>
        <mc:Fallback xmlns="">
          <p:pic>
            <p:nvPicPr>
              <p:cNvPr id="29" name="Ink 28"/>
            </p:nvPicPr>
            <p:blipFill>
              <a:blip r:embed="rId30"/>
            </p:blipFill>
            <p:spPr>
              <a:xfrm>
                <a:off x="4679950" y="1987550"/>
                <a:ext cx="31750" cy="635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31" name="Ink 30"/>
              <p14:cNvContentPartPr/>
              <p14:nvPr/>
            </p14:nvContentPartPr>
            <p14:xfrm>
              <a:off x="4673600" y="1987550"/>
              <a:ext cx="50800" cy="50800"/>
            </p14:xfrm>
          </p:contentPart>
        </mc:Choice>
        <mc:Fallback xmlns="">
          <p:pic>
            <p:nvPicPr>
              <p:cNvPr id="31" name="Ink 30"/>
            </p:nvPicPr>
            <p:blipFill>
              <a:blip r:embed="rId32"/>
            </p:blipFill>
            <p:spPr>
              <a:xfrm>
                <a:off x="4673600" y="1987550"/>
                <a:ext cx="50800" cy="508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32" name="Ink 31"/>
              <p14:cNvContentPartPr/>
              <p14:nvPr/>
            </p14:nvContentPartPr>
            <p14:xfrm>
              <a:off x="4775200" y="2247900"/>
              <a:ext cx="63500" cy="44450"/>
            </p14:xfrm>
          </p:contentPart>
        </mc:Choice>
        <mc:Fallback xmlns="">
          <p:pic>
            <p:nvPicPr>
              <p:cNvPr id="32" name="Ink 31"/>
            </p:nvPicPr>
            <p:blipFill>
              <a:blip r:embed="rId34"/>
            </p:blipFill>
            <p:spPr>
              <a:xfrm>
                <a:off x="4775200" y="2247900"/>
                <a:ext cx="63500" cy="444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33" name="Ink 32"/>
              <p14:cNvContentPartPr/>
              <p14:nvPr/>
            </p14:nvContentPartPr>
            <p14:xfrm>
              <a:off x="4819650" y="2247900"/>
              <a:ext cx="25400" cy="38100"/>
            </p14:xfrm>
          </p:contentPart>
        </mc:Choice>
        <mc:Fallback xmlns="">
          <p:pic>
            <p:nvPicPr>
              <p:cNvPr id="33" name="Ink 32"/>
            </p:nvPicPr>
            <p:blipFill>
              <a:blip r:embed="rId36"/>
            </p:blipFill>
            <p:spPr>
              <a:xfrm>
                <a:off x="4819650" y="2247900"/>
                <a:ext cx="25400" cy="381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34" name="Ink 33"/>
              <p14:cNvContentPartPr/>
              <p14:nvPr/>
            </p14:nvContentPartPr>
            <p14:xfrm>
              <a:off x="4883150" y="2413000"/>
              <a:ext cx="50800" cy="76200"/>
            </p14:xfrm>
          </p:contentPart>
        </mc:Choice>
        <mc:Fallback xmlns="">
          <p:pic>
            <p:nvPicPr>
              <p:cNvPr id="34" name="Ink 33"/>
            </p:nvPicPr>
            <p:blipFill>
              <a:blip r:embed="rId38"/>
            </p:blipFill>
            <p:spPr>
              <a:xfrm>
                <a:off x="4883150" y="2413000"/>
                <a:ext cx="50800" cy="762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36" name="Ink 35"/>
              <p14:cNvContentPartPr/>
              <p14:nvPr/>
            </p14:nvContentPartPr>
            <p14:xfrm>
              <a:off x="4895850" y="2463800"/>
              <a:ext cx="25400" cy="25400"/>
            </p14:xfrm>
          </p:contentPart>
        </mc:Choice>
        <mc:Fallback xmlns="">
          <p:pic>
            <p:nvPicPr>
              <p:cNvPr id="36" name="Ink 35"/>
            </p:nvPicPr>
            <p:blipFill>
              <a:blip r:embed="rId40"/>
            </p:blipFill>
            <p:spPr>
              <a:xfrm>
                <a:off x="4895850" y="2463800"/>
                <a:ext cx="25400" cy="254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7" name="Ink 36"/>
              <p14:cNvContentPartPr/>
              <p14:nvPr/>
            </p14:nvContentPartPr>
            <p14:xfrm>
              <a:off x="5080000" y="2724150"/>
              <a:ext cx="69850" cy="88900"/>
            </p14:xfrm>
          </p:contentPart>
        </mc:Choice>
        <mc:Fallback xmlns="">
          <p:pic>
            <p:nvPicPr>
              <p:cNvPr id="37" name="Ink 36"/>
            </p:nvPicPr>
            <p:blipFill>
              <a:blip r:embed="rId42"/>
            </p:blipFill>
            <p:spPr>
              <a:xfrm>
                <a:off x="5080000" y="2724150"/>
                <a:ext cx="69850" cy="889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8" name="Ink 37"/>
              <p14:cNvContentPartPr/>
              <p14:nvPr/>
            </p14:nvContentPartPr>
            <p14:xfrm>
              <a:off x="5080000" y="2743200"/>
              <a:ext cx="95250" cy="82550"/>
            </p14:xfrm>
          </p:contentPart>
        </mc:Choice>
        <mc:Fallback xmlns="">
          <p:pic>
            <p:nvPicPr>
              <p:cNvPr id="38" name="Ink 37"/>
            </p:nvPicPr>
            <p:blipFill>
              <a:blip r:embed="rId44"/>
            </p:blipFill>
            <p:spPr>
              <a:xfrm>
                <a:off x="5080000" y="2743200"/>
                <a:ext cx="95250" cy="825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9" name="Ink 38"/>
              <p14:cNvContentPartPr/>
              <p14:nvPr/>
            </p14:nvContentPartPr>
            <p14:xfrm>
              <a:off x="5289550" y="2971800"/>
              <a:ext cx="63500" cy="69850"/>
            </p14:xfrm>
          </p:contentPart>
        </mc:Choice>
        <mc:Fallback xmlns="">
          <p:pic>
            <p:nvPicPr>
              <p:cNvPr id="39" name="Ink 38"/>
            </p:nvPicPr>
            <p:blipFill>
              <a:blip r:embed="rId46"/>
            </p:blipFill>
            <p:spPr>
              <a:xfrm>
                <a:off x="5289550" y="2971800"/>
                <a:ext cx="63500" cy="698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40" name="Ink 39"/>
              <p14:cNvContentPartPr/>
              <p14:nvPr/>
            </p14:nvContentPartPr>
            <p14:xfrm>
              <a:off x="5302250" y="2984500"/>
              <a:ext cx="44450" cy="50800"/>
            </p14:xfrm>
          </p:contentPart>
        </mc:Choice>
        <mc:Fallback xmlns="">
          <p:pic>
            <p:nvPicPr>
              <p:cNvPr id="40" name="Ink 39"/>
            </p:nvPicPr>
            <p:blipFill>
              <a:blip r:embed="rId48"/>
            </p:blipFill>
            <p:spPr>
              <a:xfrm>
                <a:off x="5302250" y="2984500"/>
                <a:ext cx="44450" cy="508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41" name="Ink 40"/>
              <p14:cNvContentPartPr/>
              <p14:nvPr/>
            </p14:nvContentPartPr>
            <p14:xfrm>
              <a:off x="5467350" y="3263900"/>
              <a:ext cx="82550" cy="95250"/>
            </p14:xfrm>
          </p:contentPart>
        </mc:Choice>
        <mc:Fallback xmlns="">
          <p:pic>
            <p:nvPicPr>
              <p:cNvPr id="41" name="Ink 40"/>
            </p:nvPicPr>
            <p:blipFill>
              <a:blip r:embed="rId50"/>
            </p:blipFill>
            <p:spPr>
              <a:xfrm>
                <a:off x="5467350" y="3263900"/>
                <a:ext cx="82550" cy="952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42" name="Ink 41"/>
              <p14:cNvContentPartPr/>
              <p14:nvPr/>
            </p14:nvContentPartPr>
            <p14:xfrm>
              <a:off x="5492750" y="3282950"/>
              <a:ext cx="25400" cy="19050"/>
            </p14:xfrm>
          </p:contentPart>
        </mc:Choice>
        <mc:Fallback xmlns="">
          <p:pic>
            <p:nvPicPr>
              <p:cNvPr id="42" name="Ink 41"/>
            </p:nvPicPr>
            <p:blipFill>
              <a:blip r:embed="rId52"/>
            </p:blipFill>
            <p:spPr>
              <a:xfrm>
                <a:off x="5492750" y="3282950"/>
                <a:ext cx="25400" cy="190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43" name="Ink 42"/>
              <p14:cNvContentPartPr/>
              <p14:nvPr/>
            </p14:nvContentPartPr>
            <p14:xfrm>
              <a:off x="5467350" y="3251200"/>
              <a:ext cx="76200" cy="127000"/>
            </p14:xfrm>
          </p:contentPart>
        </mc:Choice>
        <mc:Fallback xmlns="">
          <p:pic>
            <p:nvPicPr>
              <p:cNvPr id="43" name="Ink 42"/>
            </p:nvPicPr>
            <p:blipFill>
              <a:blip r:embed="rId54"/>
            </p:blipFill>
            <p:spPr>
              <a:xfrm>
                <a:off x="5467350" y="3251200"/>
                <a:ext cx="76200" cy="1270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44" name="Ink 43"/>
              <p14:cNvContentPartPr/>
              <p14:nvPr/>
            </p14:nvContentPartPr>
            <p14:xfrm>
              <a:off x="5670550" y="3587750"/>
              <a:ext cx="120650" cy="44450"/>
            </p14:xfrm>
          </p:contentPart>
        </mc:Choice>
        <mc:Fallback xmlns="">
          <p:pic>
            <p:nvPicPr>
              <p:cNvPr id="44" name="Ink 43"/>
            </p:nvPicPr>
            <p:blipFill>
              <a:blip r:embed="rId56"/>
            </p:blipFill>
            <p:spPr>
              <a:xfrm>
                <a:off x="5670550" y="3587750"/>
                <a:ext cx="120650" cy="444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5" name="Ink 44"/>
              <p14:cNvContentPartPr/>
              <p14:nvPr/>
            </p14:nvContentPartPr>
            <p14:xfrm>
              <a:off x="5689600" y="3587750"/>
              <a:ext cx="57150" cy="76200"/>
            </p14:xfrm>
          </p:contentPart>
        </mc:Choice>
        <mc:Fallback xmlns="">
          <p:pic>
            <p:nvPicPr>
              <p:cNvPr id="45" name="Ink 44"/>
            </p:nvPicPr>
            <p:blipFill>
              <a:blip r:embed="rId58"/>
            </p:blipFill>
            <p:spPr>
              <a:xfrm>
                <a:off x="5689600" y="3587750"/>
                <a:ext cx="57150" cy="762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6" name="Ink 45"/>
              <p14:cNvContentPartPr/>
              <p14:nvPr/>
            </p14:nvContentPartPr>
            <p14:xfrm>
              <a:off x="5886450" y="3727450"/>
              <a:ext cx="101600" cy="63500"/>
            </p14:xfrm>
          </p:contentPart>
        </mc:Choice>
        <mc:Fallback xmlns="">
          <p:pic>
            <p:nvPicPr>
              <p:cNvPr id="46" name="Ink 45"/>
            </p:nvPicPr>
            <p:blipFill>
              <a:blip r:embed="rId60"/>
            </p:blipFill>
            <p:spPr>
              <a:xfrm>
                <a:off x="5886450" y="3727450"/>
                <a:ext cx="101600" cy="635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7" name="Ink 46"/>
              <p14:cNvContentPartPr/>
              <p14:nvPr/>
            </p14:nvContentPartPr>
            <p14:xfrm>
              <a:off x="5899150" y="3740150"/>
              <a:ext cx="95250" cy="82550"/>
            </p14:xfrm>
          </p:contentPart>
        </mc:Choice>
        <mc:Fallback xmlns="">
          <p:pic>
            <p:nvPicPr>
              <p:cNvPr id="47" name="Ink 46"/>
            </p:nvPicPr>
            <p:blipFill>
              <a:blip r:embed="rId62"/>
            </p:blipFill>
            <p:spPr>
              <a:xfrm>
                <a:off x="5899150" y="3740150"/>
                <a:ext cx="95250" cy="825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8" name="Ink 47"/>
              <p14:cNvContentPartPr/>
              <p14:nvPr/>
            </p14:nvContentPartPr>
            <p14:xfrm>
              <a:off x="6203950" y="3708400"/>
              <a:ext cx="107950" cy="19050"/>
            </p14:xfrm>
          </p:contentPart>
        </mc:Choice>
        <mc:Fallback xmlns="">
          <p:pic>
            <p:nvPicPr>
              <p:cNvPr id="48" name="Ink 47"/>
            </p:nvPicPr>
            <p:blipFill>
              <a:blip r:embed="rId64"/>
            </p:blipFill>
            <p:spPr>
              <a:xfrm>
                <a:off x="6203950" y="3708400"/>
                <a:ext cx="107950" cy="190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9" name="Ink 48"/>
              <p14:cNvContentPartPr/>
              <p14:nvPr/>
            </p14:nvContentPartPr>
            <p14:xfrm>
              <a:off x="6267450" y="3670300"/>
              <a:ext cx="31750" cy="50800"/>
            </p14:xfrm>
          </p:contentPart>
        </mc:Choice>
        <mc:Fallback xmlns="">
          <p:pic>
            <p:nvPicPr>
              <p:cNvPr id="49" name="Ink 48"/>
            </p:nvPicPr>
            <p:blipFill>
              <a:blip r:embed="rId66"/>
            </p:blipFill>
            <p:spPr>
              <a:xfrm>
                <a:off x="6267450" y="3670300"/>
                <a:ext cx="31750" cy="508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0" name="Ink 49"/>
              <p14:cNvContentPartPr/>
              <p14:nvPr/>
            </p14:nvContentPartPr>
            <p14:xfrm>
              <a:off x="6521450" y="3441700"/>
              <a:ext cx="82550" cy="50800"/>
            </p14:xfrm>
          </p:contentPart>
        </mc:Choice>
        <mc:Fallback xmlns="">
          <p:pic>
            <p:nvPicPr>
              <p:cNvPr id="50" name="Ink 49"/>
            </p:nvPicPr>
            <p:blipFill>
              <a:blip r:embed="rId68"/>
            </p:blipFill>
            <p:spPr>
              <a:xfrm>
                <a:off x="6521450" y="3441700"/>
                <a:ext cx="82550" cy="508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1" name="Ink 50"/>
              <p14:cNvContentPartPr/>
              <p14:nvPr/>
            </p14:nvContentPartPr>
            <p14:xfrm>
              <a:off x="6496050" y="3435350"/>
              <a:ext cx="76200" cy="88900"/>
            </p14:xfrm>
          </p:contentPart>
        </mc:Choice>
        <mc:Fallback xmlns="">
          <p:pic>
            <p:nvPicPr>
              <p:cNvPr id="51" name="Ink 50"/>
            </p:nvPicPr>
            <p:blipFill>
              <a:blip r:embed="rId70"/>
            </p:blipFill>
            <p:spPr>
              <a:xfrm>
                <a:off x="6496050" y="3435350"/>
                <a:ext cx="76200" cy="889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2" name="Ink 51"/>
              <p14:cNvContentPartPr/>
              <p14:nvPr/>
            </p14:nvContentPartPr>
            <p14:xfrm>
              <a:off x="6788150" y="3302000"/>
              <a:ext cx="25400" cy="25400"/>
            </p14:xfrm>
          </p:contentPart>
        </mc:Choice>
        <mc:Fallback xmlns="">
          <p:pic>
            <p:nvPicPr>
              <p:cNvPr id="52" name="Ink 51"/>
            </p:nvPicPr>
            <p:blipFill>
              <a:blip r:embed="rId72"/>
            </p:blipFill>
            <p:spPr>
              <a:xfrm>
                <a:off x="6788150" y="3302000"/>
                <a:ext cx="25400" cy="254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3" name="Ink 52"/>
              <p14:cNvContentPartPr/>
              <p14:nvPr/>
            </p14:nvContentPartPr>
            <p14:xfrm>
              <a:off x="6769100" y="3238500"/>
              <a:ext cx="69850" cy="57150"/>
            </p14:xfrm>
          </p:contentPart>
        </mc:Choice>
        <mc:Fallback xmlns="">
          <p:pic>
            <p:nvPicPr>
              <p:cNvPr id="53" name="Ink 52"/>
            </p:nvPicPr>
            <p:blipFill>
              <a:blip r:embed="rId74"/>
            </p:blipFill>
            <p:spPr>
              <a:xfrm>
                <a:off x="6769100" y="3238500"/>
                <a:ext cx="69850" cy="571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4" name="Ink 53"/>
              <p14:cNvContentPartPr/>
              <p14:nvPr/>
            </p14:nvContentPartPr>
            <p14:xfrm>
              <a:off x="6896100" y="3035300"/>
              <a:ext cx="76200" cy="44450"/>
            </p14:xfrm>
          </p:contentPart>
        </mc:Choice>
        <mc:Fallback xmlns="">
          <p:pic>
            <p:nvPicPr>
              <p:cNvPr id="54" name="Ink 53"/>
            </p:nvPicPr>
            <p:blipFill>
              <a:blip r:embed="rId76"/>
            </p:blipFill>
            <p:spPr>
              <a:xfrm>
                <a:off x="6896100" y="3035300"/>
                <a:ext cx="76200" cy="444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5" name="Ink 54"/>
              <p14:cNvContentPartPr/>
              <p14:nvPr/>
            </p14:nvContentPartPr>
            <p14:xfrm>
              <a:off x="6921500" y="2990850"/>
              <a:ext cx="57150" cy="63500"/>
            </p14:xfrm>
          </p:contentPart>
        </mc:Choice>
        <mc:Fallback xmlns="">
          <p:pic>
            <p:nvPicPr>
              <p:cNvPr id="55" name="Ink 54"/>
            </p:nvPicPr>
            <p:blipFill>
              <a:blip r:embed="rId78"/>
            </p:blipFill>
            <p:spPr>
              <a:xfrm>
                <a:off x="6921500" y="2990850"/>
                <a:ext cx="57150" cy="635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6" name="Ink 55"/>
              <p14:cNvContentPartPr/>
              <p14:nvPr/>
            </p14:nvContentPartPr>
            <p14:xfrm>
              <a:off x="7162800" y="2755900"/>
              <a:ext cx="44450" cy="44450"/>
            </p14:xfrm>
          </p:contentPart>
        </mc:Choice>
        <mc:Fallback xmlns="">
          <p:pic>
            <p:nvPicPr>
              <p:cNvPr id="56" name="Ink 55"/>
            </p:nvPicPr>
            <p:blipFill>
              <a:blip r:embed="rId80"/>
            </p:blipFill>
            <p:spPr>
              <a:xfrm>
                <a:off x="7162800" y="2755900"/>
                <a:ext cx="44450" cy="444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7" name="Ink 56"/>
              <p14:cNvContentPartPr/>
              <p14:nvPr/>
            </p14:nvContentPartPr>
            <p14:xfrm>
              <a:off x="7181850" y="2705100"/>
              <a:ext cx="69850" cy="63500"/>
            </p14:xfrm>
          </p:contentPart>
        </mc:Choice>
        <mc:Fallback xmlns="">
          <p:pic>
            <p:nvPicPr>
              <p:cNvPr id="57" name="Ink 56"/>
            </p:nvPicPr>
            <p:blipFill>
              <a:blip r:embed="rId82"/>
            </p:blipFill>
            <p:spPr>
              <a:xfrm>
                <a:off x="7181850" y="2705100"/>
                <a:ext cx="69850" cy="635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8" name="Ink 57"/>
              <p14:cNvContentPartPr/>
              <p14:nvPr/>
            </p14:nvContentPartPr>
            <p14:xfrm>
              <a:off x="6261100" y="4127500"/>
              <a:ext cx="101600" cy="139700"/>
            </p14:xfrm>
          </p:contentPart>
        </mc:Choice>
        <mc:Fallback xmlns="">
          <p:pic>
            <p:nvPicPr>
              <p:cNvPr id="58" name="Ink 57"/>
            </p:nvPicPr>
            <p:blipFill>
              <a:blip r:embed="rId84"/>
            </p:blipFill>
            <p:spPr>
              <a:xfrm>
                <a:off x="6261100" y="4127500"/>
                <a:ext cx="101600" cy="1397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9" name="Ink 58"/>
              <p14:cNvContentPartPr/>
              <p14:nvPr/>
            </p14:nvContentPartPr>
            <p14:xfrm>
              <a:off x="6292850" y="4102100"/>
              <a:ext cx="88900" cy="158750"/>
            </p14:xfrm>
          </p:contentPart>
        </mc:Choice>
        <mc:Fallback xmlns="">
          <p:pic>
            <p:nvPicPr>
              <p:cNvPr id="59" name="Ink 58"/>
            </p:nvPicPr>
            <p:blipFill>
              <a:blip r:embed="rId86"/>
            </p:blipFill>
            <p:spPr>
              <a:xfrm>
                <a:off x="6292850" y="4102100"/>
                <a:ext cx="88900" cy="1587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60" name="Ink 59"/>
              <p14:cNvContentPartPr/>
              <p14:nvPr/>
            </p14:nvContentPartPr>
            <p14:xfrm>
              <a:off x="4076700" y="4622800"/>
              <a:ext cx="38100" cy="95250"/>
            </p14:xfrm>
          </p:contentPart>
        </mc:Choice>
        <mc:Fallback xmlns="">
          <p:pic>
            <p:nvPicPr>
              <p:cNvPr id="60" name="Ink 59"/>
            </p:nvPicPr>
            <p:blipFill>
              <a:blip r:embed="rId88"/>
            </p:blipFill>
            <p:spPr>
              <a:xfrm>
                <a:off x="4076700" y="4622800"/>
                <a:ext cx="38100" cy="9525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61" name="Ink 60"/>
              <p14:cNvContentPartPr/>
              <p14:nvPr/>
            </p14:nvContentPartPr>
            <p14:xfrm>
              <a:off x="4064000" y="4622800"/>
              <a:ext cx="76200" cy="114300"/>
            </p14:xfrm>
          </p:contentPart>
        </mc:Choice>
        <mc:Fallback xmlns="">
          <p:pic>
            <p:nvPicPr>
              <p:cNvPr id="61" name="Ink 60"/>
            </p:nvPicPr>
            <p:blipFill>
              <a:blip r:embed="rId90"/>
            </p:blipFill>
            <p:spPr>
              <a:xfrm>
                <a:off x="4064000" y="4622800"/>
                <a:ext cx="76200" cy="1143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62" name="Ink 61"/>
              <p14:cNvContentPartPr/>
              <p14:nvPr/>
            </p14:nvContentPartPr>
            <p14:xfrm>
              <a:off x="4152900" y="4305300"/>
              <a:ext cx="19050" cy="57150"/>
            </p14:xfrm>
          </p:contentPart>
        </mc:Choice>
        <mc:Fallback xmlns="">
          <p:pic>
            <p:nvPicPr>
              <p:cNvPr id="62" name="Ink 61"/>
            </p:nvPicPr>
            <p:blipFill>
              <a:blip r:embed="rId92"/>
            </p:blipFill>
            <p:spPr>
              <a:xfrm>
                <a:off x="4152900" y="4305300"/>
                <a:ext cx="19050" cy="571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63" name="Ink 62"/>
              <p14:cNvContentPartPr/>
              <p14:nvPr/>
            </p14:nvContentPartPr>
            <p14:xfrm>
              <a:off x="4171950" y="4254500"/>
              <a:ext cx="12700" cy="360"/>
            </p14:xfrm>
          </p:contentPart>
        </mc:Choice>
        <mc:Fallback xmlns="">
          <p:pic>
            <p:nvPicPr>
              <p:cNvPr id="63" name="Ink 62"/>
            </p:nvPicPr>
            <p:blipFill>
              <a:blip r:embed="rId94"/>
            </p:blipFill>
            <p:spPr>
              <a:xfrm>
                <a:off x="4171950" y="4254500"/>
                <a:ext cx="12700" cy="36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64" name="Ink 63"/>
              <p14:cNvContentPartPr/>
              <p14:nvPr/>
            </p14:nvContentPartPr>
            <p14:xfrm>
              <a:off x="5873750" y="4273550"/>
              <a:ext cx="44450" cy="63500"/>
            </p14:xfrm>
          </p:contentPart>
        </mc:Choice>
        <mc:Fallback xmlns="">
          <p:pic>
            <p:nvPicPr>
              <p:cNvPr id="64" name="Ink 63"/>
            </p:nvPicPr>
            <p:blipFill>
              <a:blip r:embed="rId96"/>
            </p:blipFill>
            <p:spPr>
              <a:xfrm>
                <a:off x="5873750" y="4273550"/>
                <a:ext cx="44450" cy="635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5" name="Ink 64"/>
              <p14:cNvContentPartPr/>
              <p14:nvPr/>
            </p14:nvContentPartPr>
            <p14:xfrm>
              <a:off x="5899150" y="4171950"/>
              <a:ext cx="12700" cy="360"/>
            </p14:xfrm>
          </p:contentPart>
        </mc:Choice>
        <mc:Fallback xmlns="">
          <p:pic>
            <p:nvPicPr>
              <p:cNvPr id="65" name="Ink 64"/>
            </p:nvPicPr>
            <p:blipFill>
              <a:blip r:embed="rId94"/>
            </p:blipFill>
            <p:spPr>
              <a:xfrm>
                <a:off x="5899150" y="4171950"/>
                <a:ext cx="12700" cy="3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6" name="Ink 65"/>
              <p14:cNvContentPartPr/>
              <p14:nvPr/>
            </p14:nvContentPartPr>
            <p14:xfrm>
              <a:off x="4191000" y="4711700"/>
              <a:ext cx="31750" cy="69850"/>
            </p14:xfrm>
          </p:contentPart>
        </mc:Choice>
        <mc:Fallback xmlns="">
          <p:pic>
            <p:nvPicPr>
              <p:cNvPr id="66" name="Ink 65"/>
            </p:nvPicPr>
            <p:blipFill>
              <a:blip r:embed="rId99"/>
            </p:blipFill>
            <p:spPr>
              <a:xfrm>
                <a:off x="4191000" y="4711700"/>
                <a:ext cx="31750" cy="698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7" name="Ink 66"/>
              <p14:cNvContentPartPr/>
              <p14:nvPr/>
            </p14:nvContentPartPr>
            <p14:xfrm>
              <a:off x="4178300" y="4667250"/>
              <a:ext cx="12700" cy="360"/>
            </p14:xfrm>
          </p:contentPart>
        </mc:Choice>
        <mc:Fallback xmlns="">
          <p:pic>
            <p:nvPicPr>
              <p:cNvPr id="67" name="Ink 66"/>
            </p:nvPicPr>
            <p:blipFill>
              <a:blip r:embed="rId94"/>
            </p:blipFill>
            <p:spPr>
              <a:xfrm>
                <a:off x="4178300" y="4667250"/>
                <a:ext cx="12700" cy="3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8" name="Ink 67"/>
              <p14:cNvContentPartPr/>
              <p14:nvPr/>
            </p14:nvContentPartPr>
            <p14:xfrm>
              <a:off x="4254500" y="4718050"/>
              <a:ext cx="19050" cy="360"/>
            </p14:xfrm>
          </p:contentPart>
        </mc:Choice>
        <mc:Fallback xmlns="">
          <p:pic>
            <p:nvPicPr>
              <p:cNvPr id="68" name="Ink 67"/>
            </p:nvPicPr>
            <p:blipFill>
              <a:blip r:embed="rId102"/>
            </p:blipFill>
            <p:spPr>
              <a:xfrm>
                <a:off x="4254500" y="4718050"/>
                <a:ext cx="19050" cy="3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9" name="Ink 68"/>
              <p14:cNvContentPartPr/>
              <p14:nvPr/>
            </p14:nvContentPartPr>
            <p14:xfrm>
              <a:off x="4330700" y="4679950"/>
              <a:ext cx="44450" cy="107950"/>
            </p14:xfrm>
          </p:contentPart>
        </mc:Choice>
        <mc:Fallback xmlns="">
          <p:pic>
            <p:nvPicPr>
              <p:cNvPr id="69" name="Ink 68"/>
            </p:nvPicPr>
            <p:blipFill>
              <a:blip r:embed="rId104"/>
            </p:blipFill>
            <p:spPr>
              <a:xfrm>
                <a:off x="4330700" y="4679950"/>
                <a:ext cx="44450" cy="1079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70" name="Ink 69"/>
              <p14:cNvContentPartPr/>
              <p14:nvPr/>
            </p14:nvContentPartPr>
            <p14:xfrm>
              <a:off x="4279900" y="4419600"/>
              <a:ext cx="165100" cy="146050"/>
            </p14:xfrm>
          </p:contentPart>
        </mc:Choice>
        <mc:Fallback xmlns="">
          <p:pic>
            <p:nvPicPr>
              <p:cNvPr id="70" name="Ink 69"/>
            </p:nvPicPr>
            <p:blipFill>
              <a:blip r:embed="rId106"/>
            </p:blipFill>
            <p:spPr>
              <a:xfrm>
                <a:off x="4279900" y="4419600"/>
                <a:ext cx="165100" cy="1460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71" name="Ink 70"/>
              <p14:cNvContentPartPr/>
              <p14:nvPr/>
            </p14:nvContentPartPr>
            <p14:xfrm>
              <a:off x="4438650" y="4337050"/>
              <a:ext cx="57150" cy="69850"/>
            </p14:xfrm>
          </p:contentPart>
        </mc:Choice>
        <mc:Fallback xmlns="">
          <p:pic>
            <p:nvPicPr>
              <p:cNvPr id="71" name="Ink 70"/>
            </p:nvPicPr>
            <p:blipFill>
              <a:blip r:embed="rId108"/>
            </p:blipFill>
            <p:spPr>
              <a:xfrm>
                <a:off x="4438650" y="4337050"/>
                <a:ext cx="57150" cy="698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72" name="Ink 71"/>
              <p14:cNvContentPartPr/>
              <p14:nvPr/>
            </p14:nvContentPartPr>
            <p14:xfrm>
              <a:off x="6267450" y="4584700"/>
              <a:ext cx="114300" cy="177800"/>
            </p14:xfrm>
          </p:contentPart>
        </mc:Choice>
        <mc:Fallback xmlns="">
          <p:pic>
            <p:nvPicPr>
              <p:cNvPr id="72" name="Ink 71"/>
            </p:nvPicPr>
            <p:blipFill>
              <a:blip r:embed="rId110"/>
            </p:blipFill>
            <p:spPr>
              <a:xfrm>
                <a:off x="6267450" y="4584700"/>
                <a:ext cx="114300" cy="1778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73" name="Ink 72"/>
              <p14:cNvContentPartPr/>
              <p14:nvPr/>
            </p14:nvContentPartPr>
            <p14:xfrm>
              <a:off x="6400800" y="4749800"/>
              <a:ext cx="25400" cy="44450"/>
            </p14:xfrm>
          </p:contentPart>
        </mc:Choice>
        <mc:Fallback xmlns="">
          <p:pic>
            <p:nvPicPr>
              <p:cNvPr id="73" name="Ink 72"/>
            </p:nvPicPr>
            <p:blipFill>
              <a:blip r:embed="rId112"/>
            </p:blipFill>
            <p:spPr>
              <a:xfrm>
                <a:off x="6400800" y="4749800"/>
                <a:ext cx="25400" cy="444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74" name="Ink 73"/>
              <p14:cNvContentPartPr/>
              <p14:nvPr/>
            </p14:nvContentPartPr>
            <p14:xfrm>
              <a:off x="6527800" y="4629150"/>
              <a:ext cx="31750" cy="360"/>
            </p14:xfrm>
          </p:contentPart>
        </mc:Choice>
        <mc:Fallback xmlns="">
          <p:pic>
            <p:nvPicPr>
              <p:cNvPr id="74" name="Ink 73"/>
            </p:nvPicPr>
            <p:blipFill>
              <a:blip r:embed="rId114"/>
            </p:blipFill>
            <p:spPr>
              <a:xfrm>
                <a:off x="6527800" y="4629150"/>
                <a:ext cx="31750" cy="36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75" name="Ink 74"/>
              <p14:cNvContentPartPr/>
              <p14:nvPr/>
            </p14:nvContentPartPr>
            <p14:xfrm>
              <a:off x="6540500" y="4667250"/>
              <a:ext cx="44450" cy="6350"/>
            </p14:xfrm>
          </p:contentPart>
        </mc:Choice>
        <mc:Fallback xmlns="">
          <p:pic>
            <p:nvPicPr>
              <p:cNvPr id="75" name="Ink 74"/>
            </p:nvPicPr>
            <p:blipFill>
              <a:blip r:embed="rId116"/>
            </p:blipFill>
            <p:spPr>
              <a:xfrm>
                <a:off x="6540500" y="4667250"/>
                <a:ext cx="44450" cy="635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6" name="Ink 75"/>
              <p14:cNvContentPartPr/>
              <p14:nvPr/>
            </p14:nvContentPartPr>
            <p14:xfrm>
              <a:off x="6813550" y="4495800"/>
              <a:ext cx="31750" cy="107950"/>
            </p14:xfrm>
          </p:contentPart>
        </mc:Choice>
        <mc:Fallback xmlns="">
          <p:pic>
            <p:nvPicPr>
              <p:cNvPr id="76" name="Ink 75"/>
            </p:nvPicPr>
            <p:blipFill>
              <a:blip r:embed="rId118"/>
            </p:blipFill>
            <p:spPr>
              <a:xfrm>
                <a:off x="6813550" y="4495800"/>
                <a:ext cx="31750" cy="1079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7" name="Ink 76"/>
              <p14:cNvContentPartPr/>
              <p14:nvPr/>
            </p14:nvContentPartPr>
            <p14:xfrm>
              <a:off x="6807200" y="4495800"/>
              <a:ext cx="63500" cy="101600"/>
            </p14:xfrm>
          </p:contentPart>
        </mc:Choice>
        <mc:Fallback xmlns="">
          <p:pic>
            <p:nvPicPr>
              <p:cNvPr id="77" name="Ink 76"/>
            </p:nvPicPr>
            <p:blipFill>
              <a:blip r:embed="rId120"/>
            </p:blipFill>
            <p:spPr>
              <a:xfrm>
                <a:off x="6807200" y="4495800"/>
                <a:ext cx="63500" cy="1016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8" name="Ink 77"/>
              <p14:cNvContentPartPr/>
              <p14:nvPr/>
            </p14:nvContentPartPr>
            <p14:xfrm>
              <a:off x="6953250" y="4565650"/>
              <a:ext cx="25400" cy="44450"/>
            </p14:xfrm>
          </p:contentPart>
        </mc:Choice>
        <mc:Fallback xmlns="">
          <p:pic>
            <p:nvPicPr>
              <p:cNvPr id="78" name="Ink 77"/>
            </p:nvPicPr>
            <p:blipFill>
              <a:blip r:embed="rId122"/>
            </p:blipFill>
            <p:spPr>
              <a:xfrm>
                <a:off x="6953250" y="4565650"/>
                <a:ext cx="25400" cy="444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9" name="Ink 78"/>
              <p14:cNvContentPartPr/>
              <p14:nvPr/>
            </p14:nvContentPartPr>
            <p14:xfrm>
              <a:off x="6972300" y="4502150"/>
              <a:ext cx="12700" cy="360"/>
            </p14:xfrm>
          </p:contentPart>
        </mc:Choice>
        <mc:Fallback xmlns="">
          <p:pic>
            <p:nvPicPr>
              <p:cNvPr id="79" name="Ink 78"/>
            </p:nvPicPr>
            <p:blipFill>
              <a:blip r:embed="rId94"/>
            </p:blipFill>
            <p:spPr>
              <a:xfrm>
                <a:off x="6972300" y="4502150"/>
                <a:ext cx="12700" cy="36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80" name="Ink 79"/>
              <p14:cNvContentPartPr/>
              <p14:nvPr/>
            </p14:nvContentPartPr>
            <p14:xfrm>
              <a:off x="7118350" y="4521200"/>
              <a:ext cx="50800" cy="19050"/>
            </p14:xfrm>
          </p:contentPart>
        </mc:Choice>
        <mc:Fallback xmlns="">
          <p:pic>
            <p:nvPicPr>
              <p:cNvPr id="80" name="Ink 79"/>
            </p:nvPicPr>
            <p:blipFill>
              <a:blip r:embed="rId125"/>
            </p:blipFill>
            <p:spPr>
              <a:xfrm>
                <a:off x="7118350" y="4521200"/>
                <a:ext cx="50800" cy="190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81" name="Ink 80"/>
              <p14:cNvContentPartPr/>
              <p14:nvPr/>
            </p14:nvContentPartPr>
            <p14:xfrm>
              <a:off x="7232650" y="4451350"/>
              <a:ext cx="31750" cy="120650"/>
            </p14:xfrm>
          </p:contentPart>
        </mc:Choice>
        <mc:Fallback xmlns="">
          <p:pic>
            <p:nvPicPr>
              <p:cNvPr id="81" name="Ink 80"/>
            </p:nvPicPr>
            <p:blipFill>
              <a:blip r:embed="rId127"/>
            </p:blipFill>
            <p:spPr>
              <a:xfrm>
                <a:off x="7232650" y="4451350"/>
                <a:ext cx="31750" cy="1206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82" name="Ink 81"/>
              <p14:cNvContentPartPr/>
              <p14:nvPr/>
            </p14:nvContentPartPr>
            <p14:xfrm>
              <a:off x="7226300" y="4476750"/>
              <a:ext cx="50800" cy="101600"/>
            </p14:xfrm>
          </p:contentPart>
        </mc:Choice>
        <mc:Fallback xmlns="">
          <p:pic>
            <p:nvPicPr>
              <p:cNvPr id="82" name="Ink 81"/>
            </p:nvPicPr>
            <p:blipFill>
              <a:blip r:embed="rId129"/>
            </p:blipFill>
            <p:spPr>
              <a:xfrm>
                <a:off x="7226300" y="4476750"/>
                <a:ext cx="50800" cy="1016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3" name="Ink 82"/>
              <p14:cNvContentPartPr/>
              <p14:nvPr/>
            </p14:nvContentPartPr>
            <p14:xfrm>
              <a:off x="7359650" y="4552950"/>
              <a:ext cx="6350" cy="25400"/>
            </p14:xfrm>
          </p:contentPart>
        </mc:Choice>
        <mc:Fallback xmlns="">
          <p:pic>
            <p:nvPicPr>
              <p:cNvPr id="83" name="Ink 82"/>
            </p:nvPicPr>
            <p:blipFill>
              <a:blip r:embed="rId131"/>
            </p:blipFill>
            <p:spPr>
              <a:xfrm>
                <a:off x="7359650" y="4552950"/>
                <a:ext cx="6350" cy="254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84" name="Ink 83"/>
              <p14:cNvContentPartPr/>
              <p14:nvPr/>
            </p14:nvContentPartPr>
            <p14:xfrm>
              <a:off x="7372350" y="4476750"/>
              <a:ext cx="12700" cy="360"/>
            </p14:xfrm>
          </p:contentPart>
        </mc:Choice>
        <mc:Fallback xmlns="">
          <p:pic>
            <p:nvPicPr>
              <p:cNvPr id="84" name="Ink 83"/>
            </p:nvPicPr>
            <p:blipFill>
              <a:blip r:embed="rId94"/>
            </p:blipFill>
            <p:spPr>
              <a:xfrm>
                <a:off x="7372350" y="4476750"/>
                <a:ext cx="12700" cy="36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85" name="Ink 84"/>
              <p14:cNvContentPartPr/>
              <p14:nvPr/>
            </p14:nvContentPartPr>
            <p14:xfrm>
              <a:off x="7454900" y="4552950"/>
              <a:ext cx="31750" cy="360"/>
            </p14:xfrm>
          </p:contentPart>
        </mc:Choice>
        <mc:Fallback xmlns="">
          <p:pic>
            <p:nvPicPr>
              <p:cNvPr id="85" name="Ink 84"/>
            </p:nvPicPr>
            <p:blipFill>
              <a:blip r:embed="rId134"/>
            </p:blipFill>
            <p:spPr>
              <a:xfrm>
                <a:off x="7454900" y="4552950"/>
                <a:ext cx="31750" cy="36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86" name="Ink 85"/>
              <p14:cNvContentPartPr/>
              <p14:nvPr/>
            </p14:nvContentPartPr>
            <p14:xfrm>
              <a:off x="7518400" y="4502150"/>
              <a:ext cx="50800" cy="95250"/>
            </p14:xfrm>
          </p:contentPart>
        </mc:Choice>
        <mc:Fallback xmlns="">
          <p:pic>
            <p:nvPicPr>
              <p:cNvPr id="86" name="Ink 85"/>
            </p:nvPicPr>
            <p:blipFill>
              <a:blip r:embed="rId136"/>
            </p:blipFill>
            <p:spPr>
              <a:xfrm>
                <a:off x="7518400" y="4502150"/>
                <a:ext cx="50800" cy="952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7" name="Ink 86"/>
              <p14:cNvContentPartPr/>
              <p14:nvPr/>
            </p14:nvContentPartPr>
            <p14:xfrm>
              <a:off x="6781800" y="4622800"/>
              <a:ext cx="819150" cy="25400"/>
            </p14:xfrm>
          </p:contentPart>
        </mc:Choice>
        <mc:Fallback xmlns="">
          <p:pic>
            <p:nvPicPr>
              <p:cNvPr id="87" name="Ink 86"/>
            </p:nvPicPr>
            <p:blipFill>
              <a:blip r:embed="rId138"/>
            </p:blipFill>
            <p:spPr>
              <a:xfrm>
                <a:off x="6781800" y="4622800"/>
                <a:ext cx="819150" cy="254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8" name="Ink 87"/>
              <p14:cNvContentPartPr/>
              <p14:nvPr/>
            </p14:nvContentPartPr>
            <p14:xfrm>
              <a:off x="7029450" y="4711700"/>
              <a:ext cx="82550" cy="82550"/>
            </p14:xfrm>
          </p:contentPart>
        </mc:Choice>
        <mc:Fallback xmlns="">
          <p:pic>
            <p:nvPicPr>
              <p:cNvPr id="88" name="Ink 87"/>
            </p:nvPicPr>
            <p:blipFill>
              <a:blip r:embed="rId140"/>
            </p:blipFill>
            <p:spPr>
              <a:xfrm>
                <a:off x="7029450" y="4711700"/>
                <a:ext cx="82550" cy="825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9" name="Ink 88"/>
              <p14:cNvContentPartPr/>
              <p14:nvPr/>
            </p14:nvContentPartPr>
            <p14:xfrm>
              <a:off x="7219950" y="4692650"/>
              <a:ext cx="19050" cy="88900"/>
            </p14:xfrm>
          </p:contentPart>
        </mc:Choice>
        <mc:Fallback xmlns="">
          <p:pic>
            <p:nvPicPr>
              <p:cNvPr id="89" name="Ink 88"/>
            </p:nvPicPr>
            <p:blipFill>
              <a:blip r:embed="rId142"/>
            </p:blipFill>
            <p:spPr>
              <a:xfrm>
                <a:off x="7219950" y="4692650"/>
                <a:ext cx="19050" cy="889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90" name="Ink 89"/>
              <p14:cNvContentPartPr/>
              <p14:nvPr/>
            </p14:nvContentPartPr>
            <p14:xfrm>
              <a:off x="7194550" y="4724400"/>
              <a:ext cx="63500" cy="360"/>
            </p14:xfrm>
          </p:contentPart>
        </mc:Choice>
        <mc:Fallback xmlns="">
          <p:pic>
            <p:nvPicPr>
              <p:cNvPr id="90" name="Ink 89"/>
            </p:nvPicPr>
            <p:blipFill>
              <a:blip r:embed="rId144"/>
            </p:blipFill>
            <p:spPr>
              <a:xfrm>
                <a:off x="7194550" y="4724400"/>
                <a:ext cx="63500" cy="3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91" name="Ink 90"/>
              <p14:cNvContentPartPr/>
              <p14:nvPr/>
            </p14:nvContentPartPr>
            <p14:xfrm>
              <a:off x="6273800" y="3740150"/>
              <a:ext cx="12700" cy="120650"/>
            </p14:xfrm>
          </p:contentPart>
        </mc:Choice>
        <mc:Fallback xmlns="">
          <p:pic>
            <p:nvPicPr>
              <p:cNvPr id="91" name="Ink 90"/>
            </p:nvPicPr>
            <p:blipFill>
              <a:blip r:embed="rId146"/>
            </p:blipFill>
            <p:spPr>
              <a:xfrm>
                <a:off x="6273800" y="3740150"/>
                <a:ext cx="12700" cy="1206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92" name="Ink 91"/>
              <p14:cNvContentPartPr/>
              <p14:nvPr/>
            </p14:nvContentPartPr>
            <p14:xfrm>
              <a:off x="5962650" y="3829050"/>
              <a:ext cx="12700" cy="82550"/>
            </p14:xfrm>
          </p:contentPart>
        </mc:Choice>
        <mc:Fallback xmlns="">
          <p:pic>
            <p:nvPicPr>
              <p:cNvPr id="92" name="Ink 91"/>
            </p:nvPicPr>
            <p:blipFill>
              <a:blip r:embed="rId148"/>
            </p:blipFill>
            <p:spPr>
              <a:xfrm>
                <a:off x="5962650" y="3829050"/>
                <a:ext cx="12700" cy="825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93" name="Ink 92"/>
              <p14:cNvContentPartPr/>
              <p14:nvPr/>
            </p14:nvContentPartPr>
            <p14:xfrm>
              <a:off x="6076950" y="3905250"/>
              <a:ext cx="69850" cy="82550"/>
            </p14:xfrm>
          </p:contentPart>
        </mc:Choice>
        <mc:Fallback xmlns="">
          <p:pic>
            <p:nvPicPr>
              <p:cNvPr id="93" name="Ink 92"/>
            </p:nvPicPr>
            <p:blipFill>
              <a:blip r:embed="rId150"/>
            </p:blipFill>
            <p:spPr>
              <a:xfrm>
                <a:off x="6076950" y="3905250"/>
                <a:ext cx="69850" cy="825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94" name="Ink 93"/>
              <p14:cNvContentPartPr/>
              <p14:nvPr/>
            </p14:nvContentPartPr>
            <p14:xfrm>
              <a:off x="6203950" y="3886200"/>
              <a:ext cx="25400" cy="133350"/>
            </p14:xfrm>
          </p:contentPart>
        </mc:Choice>
        <mc:Fallback xmlns="">
          <p:pic>
            <p:nvPicPr>
              <p:cNvPr id="94" name="Ink 93"/>
            </p:nvPicPr>
            <p:blipFill>
              <a:blip r:embed="rId152"/>
            </p:blipFill>
            <p:spPr>
              <a:xfrm>
                <a:off x="6203950" y="3886200"/>
                <a:ext cx="25400" cy="1333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95" name="Ink 94"/>
              <p14:cNvContentPartPr/>
              <p14:nvPr/>
            </p14:nvContentPartPr>
            <p14:xfrm>
              <a:off x="6191250" y="3956050"/>
              <a:ext cx="57150" cy="25400"/>
            </p14:xfrm>
          </p:contentPart>
        </mc:Choice>
        <mc:Fallback xmlns="">
          <p:pic>
            <p:nvPicPr>
              <p:cNvPr id="95" name="Ink 94"/>
            </p:nvPicPr>
            <p:blipFill>
              <a:blip r:embed="rId154"/>
            </p:blipFill>
            <p:spPr>
              <a:xfrm>
                <a:off x="6191250" y="3956050"/>
                <a:ext cx="57150" cy="2540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Sequence modeling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p:cNvCxnSpPr>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2981988"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rotWithShape="1">
                <a:blip r:embed="rId4"/>
                <a:stretch>
                  <a:fillRect l="-9" t="-229" r="9"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81988"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rotWithShape="1">
                <a:blip r:embed="rId5"/>
                <a:stretch>
                  <a:fillRect l="-9" t="-160" r="9" b="127"/>
                </a:stretch>
              </a:blipFill>
            </p:spPr>
            <p:txBody>
              <a:bodyPr/>
              <a:lstStyle/>
              <a:p>
                <a:r>
                  <a:rPr lang="en-US" altLang="en-US">
                    <a:noFill/>
                  </a:rPr>
                  <a:t> </a:t>
                </a:r>
              </a:p>
            </p:txBody>
          </p:sp>
        </mc:Fallback>
      </mc:AlternateContent>
      <p:sp>
        <p:nvSpPr>
          <p:cNvPr id="37" name="Прямоугольник: скругленные углы 36"/>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p:cNvCxnSpPr>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423220"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rotWithShape="1">
                <a:blip r:embed="rId6"/>
                <a:stretch>
                  <a:fillRect l="-146" t="-229" r="146"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23220"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rotWithShape="1">
                <a:blip r:embed="rId7"/>
                <a:stretch>
                  <a:fillRect l="-146" t="-160" r="146" b="127"/>
                </a:stretch>
              </a:blipFill>
            </p:spPr>
            <p:txBody>
              <a:bodyPr/>
              <a:lstStyle/>
              <a:p>
                <a:r>
                  <a:rPr lang="en-US" altLang="en-US">
                    <a:noFill/>
                  </a:rPr>
                  <a:t> </a:t>
                </a:r>
              </a:p>
            </p:txBody>
          </p:sp>
        </mc:Fallback>
      </mc:AlternateContent>
      <p:sp>
        <p:nvSpPr>
          <p:cNvPr id="42" name="Прямоугольник: скругленные углы 41"/>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p:cNvCxnSpPr>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5859296" y="316454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rotWithShape="1">
                <a:blip r:embed="rId8"/>
                <a:stretch>
                  <a:fillRect l="-50" t="-135" r="50"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59296" y="171720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rotWithShape="1">
                <a:blip r:embed="rId9"/>
                <a:stretch>
                  <a:fillRect l="-50" t="-66" r="50" b="33"/>
                </a:stretch>
              </a:blipFill>
            </p:spPr>
            <p:txBody>
              <a:bodyPr/>
              <a:lstStyle/>
              <a:p>
                <a:r>
                  <a:rPr lang="en-US"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Sequence modeling intuition</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p:cNvCxnSpPr>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2981988"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rotWithShape="1">
                <a:blip r:embed="rId4"/>
                <a:stretch>
                  <a:fillRect l="-9" t="-229" r="9"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81988"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rotWithShape="1">
                <a:blip r:embed="rId5"/>
                <a:stretch>
                  <a:fillRect l="-9" t="-160" r="9" b="127"/>
                </a:stretch>
              </a:blipFill>
            </p:spPr>
            <p:txBody>
              <a:bodyPr/>
              <a:lstStyle/>
              <a:p>
                <a:r>
                  <a:rPr lang="en-US" altLang="en-US">
                    <a:noFill/>
                  </a:rPr>
                  <a:t> </a:t>
                </a:r>
              </a:p>
            </p:txBody>
          </p:sp>
        </mc:Fallback>
      </mc:AlternateContent>
      <p:sp>
        <p:nvSpPr>
          <p:cNvPr id="37" name="Прямоугольник: скругленные углы 36"/>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p:cNvCxnSpPr>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423220"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rotWithShape="1">
                <a:blip r:embed="rId6"/>
                <a:stretch>
                  <a:fillRect l="-146" t="-229" r="146"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23220"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rotWithShape="1">
                <a:blip r:embed="rId7"/>
                <a:stretch>
                  <a:fillRect l="-146" t="-160" r="146" b="127"/>
                </a:stretch>
              </a:blipFill>
            </p:spPr>
            <p:txBody>
              <a:bodyPr/>
              <a:lstStyle/>
              <a:p>
                <a:r>
                  <a:rPr lang="en-US" altLang="en-US">
                    <a:noFill/>
                  </a:rPr>
                  <a:t> </a:t>
                </a:r>
              </a:p>
            </p:txBody>
          </p:sp>
        </mc:Fallback>
      </mc:AlternateContent>
      <p:sp>
        <p:nvSpPr>
          <p:cNvPr id="42" name="Прямоугольник: скругленные углы 41"/>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p:cNvCxnSpPr>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5859296" y="316454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rotWithShape="1">
                <a:blip r:embed="rId8"/>
                <a:stretch>
                  <a:fillRect l="-50" t="-135" r="50"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59296" y="171720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rotWithShape="1">
                <a:blip r:embed="rId9"/>
                <a:stretch>
                  <a:fillRect l="-50" t="-66" r="50" b="33"/>
                </a:stretch>
              </a:blipFill>
            </p:spPr>
            <p:txBody>
              <a:bodyPr/>
              <a:lstStyle/>
              <a:p>
                <a:r>
                  <a:rPr lang="en-US" altLang="en-US">
                    <a:noFill/>
                  </a:rPr>
                  <a:t> </a:t>
                </a:r>
              </a:p>
            </p:txBody>
          </p:sp>
        </mc:Fallback>
      </mc:AlternateContent>
      <p:cxnSp>
        <p:nvCxnSpPr>
          <p:cNvPr id="2" name="Прямая со стрелкой 1"/>
          <p:cNvCxnSpPr>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501046" y="2315143"/>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9" name="TextBox 8"/>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rotWithShape="1">
                <a:blip r:embed="rId10"/>
                <a:stretch>
                  <a:fillRect l="-95" t="-224" r="95" b="19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942134" y="2317459"/>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10" name="TextBox 9"/>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rotWithShape="1">
                <a:blip r:embed="rId11"/>
                <a:stretch>
                  <a:fillRect l="-185" t="-135" r="185"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3868617" y="3899367"/>
                <a:ext cx="1411164"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𝒉</m:t>
                          </m:r>
                        </m:e>
                        <m:sub>
                          <m:r>
                            <a:rPr lang="en-US" sz="1050" b="0" i="1" smtClean="0">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smtClean="0">
                              <a:latin typeface="Cambria Math" panose="02040503050406030204" pitchFamily="18" charset="0"/>
                            </a:rPr>
                          </m:ctrlPr>
                        </m:dPr>
                        <m:e>
                          <m:m>
                            <m:mPr>
                              <m:mcs>
                                <m:mc>
                                  <m:mcPr>
                                    <m:count m:val="2"/>
                                    <m:mcJc m:val="center"/>
                                  </m:mcPr>
                                </m:mc>
                              </m:mcs>
                              <m:ctrlPr>
                                <a:rPr lang="en-US" sz="1050" b="1" i="1" smtClean="0">
                                  <a:latin typeface="Cambria Math" panose="02040503050406030204" pitchFamily="18" charset="0"/>
                                </a:rPr>
                              </m:ctrlPr>
                            </m:mPr>
                            <m:mr>
                              <m:e>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e>
                              <m:e>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e>
                            </m:mr>
                          </m:m>
                        </m:e>
                      </m:d>
                    </m:oMath>
                  </m:oMathPara>
                </a14:m>
                <a:endParaRPr lang="ru-RU" sz="1050" b="1" dirty="0"/>
              </a:p>
            </p:txBody>
          </p:sp>
        </mc:Choice>
        <mc:Fallback>
          <p:sp>
            <p:nvSpPr>
              <p:cNvPr id="12" name="TextBox 11"/>
              <p:cNvSpPr txBox="1">
                <a:spLocks noRot="1" noChangeAspect="1" noMove="1" noResize="1" noEditPoints="1" noAdjustHandles="1" noChangeArrowheads="1" noChangeShapeType="1" noTextEdit="1"/>
              </p:cNvSpPr>
              <p:nvPr/>
            </p:nvSpPr>
            <p:spPr>
              <a:xfrm>
                <a:off x="3868617" y="3899367"/>
                <a:ext cx="1411164" cy="253916"/>
              </a:xfrm>
              <a:prstGeom prst="rect">
                <a:avLst/>
              </a:prstGeom>
              <a:blipFill rotWithShape="1">
                <a:blip r:embed="rId12"/>
                <a:stretch>
                  <a:fillRect l="-14" t="-184" r="28" b="151"/>
                </a:stretch>
              </a:blipFill>
            </p:spPr>
            <p:txBody>
              <a:bodyPr/>
              <a:lstStyle/>
              <a:p>
                <a:r>
                  <a:rPr lang="en-US" altLang="en-US">
                    <a:noFill/>
                  </a:rPr>
                  <a:t> </a:t>
                </a:r>
              </a:p>
            </p:txBody>
          </p:sp>
        </mc:Fallback>
      </mc:AlternateContent>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1693571" y="2315946"/>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29" name="TextBox 28"/>
              <p:cNvSpPr txBox="1">
                <a:spLocks noRot="1" noChangeAspect="1" noMove="1" noResize="1" noEditPoints="1" noAdjustHandles="1" noChangeArrowheads="1" noChangeShapeType="1" noTextEdit="1"/>
              </p:cNvSpPr>
              <p:nvPr/>
            </p:nvSpPr>
            <p:spPr>
              <a:xfrm>
                <a:off x="1693571" y="2315946"/>
                <a:ext cx="304800" cy="253916"/>
              </a:xfrm>
              <a:prstGeom prst="rect">
                <a:avLst/>
              </a:prstGeom>
              <a:blipFill rotWithShape="1">
                <a:blip r:embed="rId13"/>
                <a:stretch>
                  <a:fillRect l="-9" t="-40" r="9" b="7"/>
                </a:stretch>
              </a:blipFill>
            </p:spPr>
            <p:txBody>
              <a:bodyPr/>
              <a:lstStyle/>
              <a:p>
                <a:r>
                  <a:rPr lang="en-US" altLang="en-US">
                    <a:noFill/>
                  </a:rPr>
                  <a:t> </a:t>
                </a:r>
              </a:p>
            </p:txBody>
          </p:sp>
        </mc:Fallback>
      </mc:AlternateContent>
      <mc:AlternateContent xmlns:mc="http://schemas.openxmlformats.org/markup-compatibility/2006" xmlns:p14="http://schemas.microsoft.com/office/powerpoint/2010/main">
        <mc:Choice Requires="p14">
          <p:contentPart r:id="rId14" p14:bwMode="auto">
            <p14:nvContentPartPr>
              <p14:cNvPr id="4" name="Ink 3"/>
              <p14:cNvContentPartPr/>
              <p14:nvPr/>
            </p14:nvContentPartPr>
            <p14:xfrm>
              <a:off x="4076700" y="4191000"/>
              <a:ext cx="876300" cy="38100"/>
            </p14:xfrm>
          </p:contentPart>
        </mc:Choice>
        <mc:Fallback xmlns="">
          <p:pic>
            <p:nvPicPr>
              <p:cNvPr id="4" name="Ink 3"/>
            </p:nvPicPr>
            <p:blipFill>
              <a:blip r:embed="rId15"/>
            </p:blipFill>
            <p:spPr>
              <a:xfrm>
                <a:off x="4076700" y="4191000"/>
                <a:ext cx="876300" cy="381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Sequence modeling applications</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sp>
        <p:nvSpPr>
          <p:cNvPr id="9" name="Прямоугольник 8"/>
          <p:cNvSpPr/>
          <p:nvPr/>
        </p:nvSpPr>
        <p:spPr>
          <a:xfrm>
            <a:off x="602627" y="4598924"/>
            <a:ext cx="1519600" cy="231282"/>
          </a:xfrm>
          <a:prstGeom prst="rect">
            <a:avLst/>
          </a:prstGeom>
        </p:spPr>
        <p:txBody>
          <a:bodyPr wrap="square">
            <a:spAutoFit/>
          </a:bodyPr>
          <a:lstStyle/>
          <a:p>
            <a:r>
              <a:rPr lang="en-US" dirty="0">
                <a:hlinkClick r:id="rId1"/>
              </a:rPr>
              <a:t>Yandex Handbook on ML</a:t>
            </a:r>
            <a:endParaRPr lang="ru-RU" dirty="0"/>
          </a:p>
        </p:txBody>
      </p:sp>
      <p:pic>
        <p:nvPicPr>
          <p:cNvPr id="7" name="Рисунок 6"/>
          <p:cNvPicPr>
            <a:picLocks noChangeAspect="1"/>
          </p:cNvPicPr>
          <p:nvPr/>
        </p:nvPicPr>
        <p:blipFill>
          <a:blip r:embed="rId2"/>
          <a:stretch>
            <a:fillRect/>
          </a:stretch>
        </p:blipFill>
        <p:spPr>
          <a:xfrm>
            <a:off x="595311" y="1748589"/>
            <a:ext cx="6790750" cy="2847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1"/>
          <a:srcRect l="13415"/>
          <a:stretch>
            <a:fillRect/>
          </a:stretch>
        </p:blipFill>
        <p:spPr>
          <a:xfrm>
            <a:off x="5446127" y="839670"/>
            <a:ext cx="3694960" cy="3472193"/>
          </a:xfrm>
          <a:prstGeom prst="rect">
            <a:avLst/>
          </a:prstGeom>
        </p:spPr>
      </p:pic>
      <p:sp>
        <p:nvSpPr>
          <p:cNvPr id="2" name="Заголовок 1"/>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p:cNvSpPr>
            <a:spLocks noGrp="1"/>
          </p:cNvSpPr>
          <p:nvPr>
            <p:ph type="ftr" sz="quarter" idx="4294967295"/>
          </p:nvPr>
        </p:nvSpPr>
        <p:spPr>
          <a:xfrm>
            <a:off x="605540" y="4103827"/>
            <a:ext cx="1789642" cy="656972"/>
          </a:xfrm>
        </p:spPr>
        <p:txBody>
          <a:bodyPr/>
          <a:lstStyle/>
          <a:p>
            <a:r>
              <a:rPr lang="et-EE" dirty="0"/>
              <a:t>All you need is love (all together now)</a:t>
            </a:r>
            <a:br>
              <a:rPr lang="et-EE" dirty="0"/>
            </a:br>
            <a:r>
              <a:rPr lang="et-EE" dirty="0"/>
              <a:t>All you need is love (everybody)</a:t>
            </a:r>
            <a:br>
              <a:rPr lang="et-EE" dirty="0"/>
            </a:br>
            <a:r>
              <a:rPr lang="et-EE" dirty="0"/>
              <a:t>All you need is love, love</a:t>
            </a:r>
            <a:br>
              <a:rPr lang="et-EE" dirty="0"/>
            </a:br>
            <a:r>
              <a:rPr lang="et-EE" dirty="0"/>
              <a:t>Love is all you need</a:t>
            </a:r>
            <a:endParaRPr lang="en-US" dirty="0"/>
          </a:p>
          <a:p>
            <a:pPr algn="r"/>
            <a:r>
              <a:rPr lang="en-US" dirty="0"/>
              <a:t>/Lennon, McCartney/</a:t>
            </a:r>
            <a:endParaRPr lang="ru-RU" dirty="0"/>
          </a:p>
        </p:txBody>
      </p:sp>
      <p:sp>
        <p:nvSpPr>
          <p:cNvPr id="17" name="Номер слайда 16"/>
          <p:cNvSpPr>
            <a:spLocks noGrp="1"/>
          </p:cNvSpPr>
          <p:nvPr>
            <p:ph type="sldNum" sz="quarter" idx="4294967295"/>
          </p:nvPr>
        </p:nvSpPr>
        <p:spPr>
          <a:xfrm>
            <a:off x="6533015" y="4631753"/>
            <a:ext cx="2057400" cy="273815"/>
          </a:xfrm>
        </p:spPr>
        <p:txBody>
          <a:bodyPr/>
          <a:lstStyle/>
          <a:p>
            <a:fld id="{7F51F9F8-EAF5-D645-AF75-0522F1FAF6E8}" type="slidenum">
              <a:rPr lang="ru-RU" smtClean="0"/>
            </a:fld>
            <a:endParaRPr lang="ru-RU" dirty="0"/>
          </a:p>
        </p:txBody>
      </p:sp>
      <p:sp>
        <p:nvSpPr>
          <p:cNvPr id="18"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3" name="Группа 2"/>
          <p:cNvGrpSpPr/>
          <p:nvPr/>
        </p:nvGrpSpPr>
        <p:grpSpPr>
          <a:xfrm>
            <a:off x="8414427" y="204960"/>
            <a:ext cx="201063" cy="201075"/>
            <a:chOff x="1530350" y="3059906"/>
            <a:chExt cx="273827" cy="273844"/>
          </a:xfrm>
        </p:grpSpPr>
        <p:sp>
          <p:nvSpPr>
            <p:cNvPr id="4"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p:cNvSpPr txBox="1"/>
          <p:nvPr/>
        </p:nvSpPr>
        <p:spPr>
          <a:xfrm>
            <a:off x="605541" y="1173905"/>
            <a:ext cx="4680834" cy="2929922"/>
          </a:xfrm>
          <a:prstGeom prst="rect">
            <a:avLst/>
          </a:prstGeom>
        </p:spPr>
        <p:txBody>
          <a:bodyPr/>
          <a:lstStyle>
            <a:lvl1pPr marL="171450" indent="-171450" algn="l" defTabSz="685800" rtl="0" eaLnBrk="1" latinLnBrk="0" hangingPunct="1">
              <a:lnSpc>
                <a:spcPct val="90000"/>
              </a:lnSpc>
              <a:spcBef>
                <a:spcPts val="750"/>
              </a:spcBef>
              <a:buFont typeface="Arial" panose="020B07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7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7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7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704020202020204" pitchFamily="34" charset="0"/>
              <a:buAutoNum type="romanUcPeriod"/>
            </a:pPr>
            <a:r>
              <a:rPr lang="en-US" sz="1600" dirty="0">
                <a:solidFill>
                  <a:srgbClr val="40BA21"/>
                </a:solidFill>
              </a:rPr>
              <a:t>TEMPORAL DATA PROCESSING INTUITION</a:t>
            </a:r>
            <a:endParaRPr lang="en-US" sz="1600" dirty="0">
              <a:solidFill>
                <a:srgbClr val="40BA21"/>
              </a:solidFill>
            </a:endParaRPr>
          </a:p>
          <a:p>
            <a:pPr marL="400050" indent="-400050">
              <a:lnSpc>
                <a:spcPct val="100000"/>
              </a:lnSpc>
              <a:buFont typeface="Arial" panose="020B0704020202020204" pitchFamily="34" charset="0"/>
              <a:buAutoNum type="romanUcPeriod"/>
            </a:pPr>
            <a:r>
              <a:rPr lang="en-US" sz="1600" dirty="0">
                <a:solidFill>
                  <a:srgbClr val="40BA21"/>
                </a:solidFill>
              </a:rPr>
              <a:t>RECURRENT NEURAL NETWORKS (RNNs)</a:t>
            </a:r>
            <a:endParaRPr lang="en-US" sz="1600" dirty="0">
              <a:solidFill>
                <a:srgbClr val="40BA21"/>
              </a:solidFill>
            </a:endParaRPr>
          </a:p>
          <a:p>
            <a:pPr marL="400050" indent="-400050">
              <a:lnSpc>
                <a:spcPct val="100000"/>
              </a:lnSpc>
              <a:buFont typeface="Arial" panose="020B0704020202020204" pitchFamily="34" charset="0"/>
              <a:buAutoNum type="romanUcPeriod"/>
            </a:pPr>
            <a:r>
              <a:rPr lang="en-US" sz="1600" dirty="0">
                <a:solidFill>
                  <a:schemeClr val="tx1">
                    <a:lumMod val="75000"/>
                    <a:lumOff val="25000"/>
                  </a:schemeClr>
                </a:solidFill>
              </a:rPr>
              <a:t>TRANSFORMERS (Ts)</a:t>
            </a:r>
            <a:endParaRPr lang="en-US" sz="1600" dirty="0">
              <a:solidFill>
                <a:schemeClr val="tx1">
                  <a:lumMod val="75000"/>
                  <a:lumOff val="25000"/>
                </a:schemeClr>
              </a:solidFill>
            </a:endParaRPr>
          </a:p>
        </p:txBody>
      </p:sp>
      <p:pic>
        <p:nvPicPr>
          <p:cNvPr id="5" name="Рисунок 4"/>
          <p:cNvPicPr>
            <a:picLocks noChangeAspect="1"/>
          </p:cNvPicPr>
          <p:nvPr/>
        </p:nvPicPr>
        <p:blipFill rotWithShape="1">
          <a:blip r:embed="rId2">
            <a:extLst>
              <a:ext uri="{96DAC541-7B7A-43D3-8B79-37D633B846F1}">
                <asvg:svgBlip xmlns:asvg="http://schemas.microsoft.com/office/drawing/2016/SVG/main" r:embed="rId3"/>
              </a:ext>
            </a:extLst>
          </a:blip>
          <a:srcRect t="27237" b="1"/>
          <a:stretch>
            <a:fillRect/>
          </a:stretch>
        </p:blipFill>
        <p:spPr>
          <a:xfrm>
            <a:off x="5446126" y="839691"/>
            <a:ext cx="3640069" cy="36458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1"/>
          <p:cNvSpPr txBox="1"/>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800" rtl="0" eaLnBrk="1" latinLnBrk="0" hangingPunct="1">
              <a:lnSpc>
                <a:spcPct val="90000"/>
              </a:lnSpc>
              <a:spcBef>
                <a:spcPct val="0"/>
              </a:spcBef>
              <a:buNone/>
              <a:defRPr sz="2400" b="1" kern="1200">
                <a:solidFill>
                  <a:schemeClr val="tx1"/>
                </a:solidFill>
                <a:latin typeface="Montserrat" panose="00000500000000000000" pitchFamily="2" charset="0"/>
                <a:ea typeface="+mj-ea"/>
                <a:cs typeface="+mj-cs"/>
              </a:defRPr>
            </a:lvl1pPr>
          </a:lstStyle>
          <a:p>
            <a:pPr algn="just"/>
            <a:r>
              <a:rPr lang="en-US" sz="2000" dirty="0">
                <a:solidFill>
                  <a:schemeClr val="tx1">
                    <a:lumMod val="50000"/>
                    <a:lumOff val="50000"/>
                  </a:schemeClr>
                </a:solidFill>
              </a:rPr>
              <a:t>RNNs intuition: apply a recurrence relation to process a sequence</a:t>
            </a:r>
            <a:endParaRPr lang="ru-RU" sz="2000" dirty="0">
              <a:solidFill>
                <a:schemeClr val="tx1">
                  <a:lumMod val="50000"/>
                  <a:lumOff val="50000"/>
                </a:schemeClr>
              </a:solidFill>
            </a:endParaRPr>
          </a:p>
        </p:txBody>
      </p:sp>
      <p:sp>
        <p:nvSpPr>
          <p:cNvPr id="3" name="Номер слайда 16"/>
          <p:cNvSpPr txBox="1"/>
          <p:nvPr/>
        </p:nvSpPr>
        <p:spPr>
          <a:xfrm>
            <a:off x="6533015" y="4631753"/>
            <a:ext cx="2057400" cy="273815"/>
          </a:xfrm>
          <a:prstGeom prst="rect">
            <a:avLst/>
          </a:prstGeom>
        </p:spPr>
        <p:txBody>
          <a:bodyPr vert="horz" lIns="91440" tIns="45720" rIns="91440" bIns="45720" rtlCol="0" anchor="ctr"/>
          <a:lstStyle>
            <a:defPPr>
              <a:defRPr lang="ru-RU"/>
            </a:defPPr>
            <a:lvl1pPr marL="0" algn="r" defTabSz="459105" rtl="0" eaLnBrk="1" latinLnBrk="0" hangingPunct="1">
              <a:defRPr sz="730" b="0" i="0" kern="1200">
                <a:solidFill>
                  <a:srgbClr val="808080"/>
                </a:solidFill>
                <a:latin typeface="IBM Plex Sans" panose="020B0503050203000203" pitchFamily="34" charset="0"/>
                <a:ea typeface="+mn-ea"/>
                <a:cs typeface="+mn-cs"/>
              </a:defRPr>
            </a:lvl1pPr>
            <a:lvl2pPr marL="229235" algn="l" defTabSz="459105" rtl="0" eaLnBrk="1" latinLnBrk="0" hangingPunct="1">
              <a:defRPr sz="905" kern="1200">
                <a:solidFill>
                  <a:schemeClr val="tx1"/>
                </a:solidFill>
                <a:latin typeface="+mn-lt"/>
                <a:ea typeface="+mn-ea"/>
                <a:cs typeface="+mn-cs"/>
              </a:defRPr>
            </a:lvl2pPr>
            <a:lvl3pPr marL="459105" algn="l" defTabSz="459105" rtl="0" eaLnBrk="1" latinLnBrk="0" hangingPunct="1">
              <a:defRPr sz="905" kern="1200">
                <a:solidFill>
                  <a:schemeClr val="tx1"/>
                </a:solidFill>
                <a:latin typeface="+mn-lt"/>
                <a:ea typeface="+mn-ea"/>
                <a:cs typeface="+mn-cs"/>
              </a:defRPr>
            </a:lvl3pPr>
            <a:lvl4pPr marL="688340" algn="l" defTabSz="459105" rtl="0" eaLnBrk="1" latinLnBrk="0" hangingPunct="1">
              <a:defRPr sz="905" kern="1200">
                <a:solidFill>
                  <a:schemeClr val="tx1"/>
                </a:solidFill>
                <a:latin typeface="+mn-lt"/>
                <a:ea typeface="+mn-ea"/>
                <a:cs typeface="+mn-cs"/>
              </a:defRPr>
            </a:lvl4pPr>
            <a:lvl5pPr marL="917575" algn="l" defTabSz="459105" rtl="0" eaLnBrk="1" latinLnBrk="0" hangingPunct="1">
              <a:defRPr sz="905" kern="1200">
                <a:solidFill>
                  <a:schemeClr val="tx1"/>
                </a:solidFill>
                <a:latin typeface="+mn-lt"/>
                <a:ea typeface="+mn-ea"/>
                <a:cs typeface="+mn-cs"/>
              </a:defRPr>
            </a:lvl5pPr>
            <a:lvl6pPr marL="1147445" algn="l" defTabSz="459105" rtl="0" eaLnBrk="1" latinLnBrk="0" hangingPunct="1">
              <a:defRPr sz="905" kern="1200">
                <a:solidFill>
                  <a:schemeClr val="tx1"/>
                </a:solidFill>
                <a:latin typeface="+mn-lt"/>
                <a:ea typeface="+mn-ea"/>
                <a:cs typeface="+mn-cs"/>
              </a:defRPr>
            </a:lvl6pPr>
            <a:lvl7pPr marL="1376680" algn="l" defTabSz="459105" rtl="0" eaLnBrk="1" latinLnBrk="0" hangingPunct="1">
              <a:defRPr sz="905" kern="1200">
                <a:solidFill>
                  <a:schemeClr val="tx1"/>
                </a:solidFill>
                <a:latin typeface="+mn-lt"/>
                <a:ea typeface="+mn-ea"/>
                <a:cs typeface="+mn-cs"/>
              </a:defRPr>
            </a:lvl7pPr>
            <a:lvl8pPr marL="1606550" algn="l" defTabSz="459105" rtl="0" eaLnBrk="1" latinLnBrk="0" hangingPunct="1">
              <a:defRPr sz="905" kern="1200">
                <a:solidFill>
                  <a:schemeClr val="tx1"/>
                </a:solidFill>
                <a:latin typeface="+mn-lt"/>
                <a:ea typeface="+mn-ea"/>
                <a:cs typeface="+mn-cs"/>
              </a:defRPr>
            </a:lvl8pPr>
            <a:lvl9pPr marL="1835785" algn="l" defTabSz="459105" rtl="0" eaLnBrk="1" latinLnBrk="0" hangingPunct="1">
              <a:defRPr sz="905" kern="1200">
                <a:solidFill>
                  <a:schemeClr val="tx1"/>
                </a:solidFill>
                <a:latin typeface="+mn-lt"/>
                <a:ea typeface="+mn-ea"/>
                <a:cs typeface="+mn-cs"/>
              </a:defRPr>
            </a:lvl9pPr>
          </a:lstStyle>
          <a:p>
            <a:fld id="{7F51F9F8-EAF5-D645-AF75-0522F1FAF6E8}" type="slidenum">
              <a:rPr lang="ru-RU" smtClean="0"/>
            </a:fld>
            <a:endParaRPr lang="ru-RU" dirty="0"/>
          </a:p>
        </p:txBody>
      </p:sp>
      <p:sp>
        <p:nvSpPr>
          <p:cNvPr id="11" name="Нижний колонтитул 4"/>
          <p:cNvSpPr txBox="1"/>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30" dirty="0">
                <a:latin typeface="IBM Plex Sans" panose="020B0503050203000203" pitchFamily="34" charset="0"/>
              </a:rPr>
              <a:t>ML-2024</a:t>
            </a:r>
            <a:br>
              <a:rPr lang="en-US" sz="730" dirty="0">
                <a:latin typeface="IBM Plex Sans" panose="020B0503050203000203" pitchFamily="34" charset="0"/>
              </a:rPr>
            </a:br>
            <a:r>
              <a:rPr lang="en-US" sz="730" dirty="0">
                <a:latin typeface="IBM Plex Sans" panose="020B0503050203000203" pitchFamily="34" charset="0"/>
              </a:rPr>
              <a:t>by Alexei Kornaev</a:t>
            </a:r>
            <a:endParaRPr lang="ru-RU" sz="730" dirty="0">
              <a:latin typeface="IBM Plex Sans" panose="020B0503050203000203" pitchFamily="34" charset="0"/>
            </a:endParaRPr>
          </a:p>
        </p:txBody>
      </p:sp>
      <p:grpSp>
        <p:nvGrpSpPr>
          <p:cNvPr id="14" name="Группа 13"/>
          <p:cNvGrpSpPr/>
          <p:nvPr/>
        </p:nvGrpSpPr>
        <p:grpSpPr>
          <a:xfrm>
            <a:off x="8414427" y="204960"/>
            <a:ext cx="201063" cy="201075"/>
            <a:chOff x="1530350" y="3059906"/>
            <a:chExt cx="273827" cy="273844"/>
          </a:xfrm>
        </p:grpSpPr>
        <p:sp>
          <p:nvSpPr>
            <p:cNvPr id="15" name="Полилиния 3"/>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16" name="Полилиния 5"/>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7" name="Полилиния 6"/>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8" name="Прямоугольник: скругленные углы 17"/>
          <p:cNvSpPr/>
          <p:nvPr/>
        </p:nvSpPr>
        <p:spPr>
          <a:xfrm>
            <a:off x="967151" y="221373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20" name="Прямая со стрелкой 19"/>
          <p:cNvCxnSpPr>
            <a:stCxn id="18" idx="2"/>
            <a:endCxn id="26" idx="0"/>
          </p:cNvCxnSpPr>
          <p:nvPr/>
        </p:nvCxnSpPr>
        <p:spPr>
          <a:xfrm>
            <a:off x="1327151" y="293373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28" idx="2"/>
            <a:endCxn id="18" idx="0"/>
          </p:cNvCxnSpPr>
          <p:nvPr/>
        </p:nvCxnSpPr>
        <p:spPr>
          <a:xfrm>
            <a:off x="1327151" y="197017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1174751" y="316359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𝑡</m:t>
                          </m:r>
                        </m:sub>
                      </m:sSub>
                    </m:oMath>
                  </m:oMathPara>
                </a14:m>
                <a:endParaRPr lang="ru-RU" sz="1050" b="1" dirty="0"/>
              </a:p>
            </p:txBody>
          </p:sp>
        </mc:Choice>
        <mc:Fallback>
          <p:sp>
            <p:nvSpPr>
              <p:cNvPr id="26" name="TextBox 25"/>
              <p:cNvSpPr txBox="1">
                <a:spLocks noRot="1" noChangeAspect="1" noMove="1" noResize="1" noEditPoints="1" noAdjustHandles="1" noChangeArrowheads="1" noChangeShapeType="1" noTextEdit="1"/>
              </p:cNvSpPr>
              <p:nvPr/>
            </p:nvSpPr>
            <p:spPr>
              <a:xfrm>
                <a:off x="1174751" y="3163598"/>
                <a:ext cx="304800" cy="253916"/>
              </a:xfrm>
              <a:prstGeom prst="rect">
                <a:avLst/>
              </a:prstGeom>
              <a:blipFill rotWithShape="1">
                <a:blip r:embed="rId1"/>
                <a:stretch>
                  <a:fillRect t="-11" b="2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174751" y="171625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𝑡</m:t>
                          </m:r>
                        </m:sub>
                      </m:sSub>
                    </m:oMath>
                  </m:oMathPara>
                </a14:m>
                <a:endParaRPr lang="ru-RU" sz="1050" b="1" dirty="0"/>
              </a:p>
            </p:txBody>
          </p:sp>
        </mc:Choice>
        <mc:Fallback>
          <p:sp>
            <p:nvSpPr>
              <p:cNvPr id="28" name="TextBox 27"/>
              <p:cNvSpPr txBox="1">
                <a:spLocks noRot="1" noChangeAspect="1" noMove="1" noResize="1" noEditPoints="1" noAdjustHandles="1" noChangeArrowheads="1" noChangeShapeType="1" noTextEdit="1"/>
              </p:cNvSpPr>
              <p:nvPr/>
            </p:nvSpPr>
            <p:spPr>
              <a:xfrm>
                <a:off x="1174751" y="1716258"/>
                <a:ext cx="304800" cy="253916"/>
              </a:xfrm>
              <a:prstGeom prst="rect">
                <a:avLst/>
              </a:prstGeom>
              <a:blipFill rotWithShape="1">
                <a:blip r:embed="rId2"/>
                <a:stretch>
                  <a:fillRect t="-192" b="159"/>
                </a:stretch>
              </a:blipFill>
            </p:spPr>
            <p:txBody>
              <a:bodyPr/>
              <a:lstStyle/>
              <a:p>
                <a:r>
                  <a:rPr lang="en-US" altLang="en-US">
                    <a:noFill/>
                  </a:rPr>
                  <a:t> </a:t>
                </a:r>
              </a:p>
            </p:txBody>
          </p:sp>
        </mc:Fallback>
      </mc:AlternateContent>
      <p:sp>
        <p:nvSpPr>
          <p:cNvPr id="19" name="TextBox 18"/>
          <p:cNvSpPr txBox="1"/>
          <p:nvPr/>
        </p:nvSpPr>
        <p:spPr>
          <a:xfrm>
            <a:off x="597237" y="4601160"/>
            <a:ext cx="4572000" cy="231282"/>
          </a:xfrm>
          <a:prstGeom prst="rect">
            <a:avLst/>
          </a:prstGeom>
          <a:noFill/>
        </p:spPr>
        <p:txBody>
          <a:bodyPr wrap="square">
            <a:spAutoFit/>
          </a:bodyPr>
          <a:lstStyle/>
          <a:p>
            <a:pPr algn="l"/>
            <a:r>
              <a:rPr lang="en-US" b="1" i="0" dirty="0">
                <a:solidFill>
                  <a:srgbClr val="0F0F0F"/>
                </a:solidFill>
                <a:effectLst/>
                <a:ea typeface="Roboto" panose="02000000000000000000" pitchFamily="2" charset="0"/>
                <a:cs typeface="Roboto" panose="02000000000000000000" pitchFamily="2" charset="0"/>
                <a:hlinkClick r:id="rId3"/>
              </a:rPr>
              <a:t>MIT 6.S191: Recurrent Neural Networks, Transformers, and Attention</a:t>
            </a:r>
            <a:endParaRPr lang="en-US" b="1" i="0" dirty="0">
              <a:solidFill>
                <a:srgbClr val="0F0F0F"/>
              </a:solidFill>
              <a:effectLst/>
              <a:ea typeface="Roboto" panose="02000000000000000000" pitchFamily="2" charset="0"/>
              <a:cs typeface="Roboto" panose="02000000000000000000" pitchFamily="2" charset="0"/>
            </a:endParaRPr>
          </a:p>
        </p:txBody>
      </p:sp>
      <p:cxnSp>
        <p:nvCxnSpPr>
          <p:cNvPr id="23" name="Прямая соединительная линия 22"/>
          <p:cNvCxnSpPr/>
          <p:nvPr/>
        </p:nvCxnSpPr>
        <p:spPr>
          <a:xfrm>
            <a:off x="2074779" y="1138989"/>
            <a:ext cx="0" cy="287688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Прямоугольник: скругленные углы 30"/>
          <p:cNvSpPr/>
          <p:nvPr/>
        </p:nvSpPr>
        <p:spPr>
          <a:xfrm>
            <a:off x="2774388"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2" name="Прямая со стрелкой 31"/>
          <p:cNvCxnSpPr>
            <a:stCxn id="31" idx="2"/>
            <a:endCxn id="34" idx="0"/>
          </p:cNvCxnSpPr>
          <p:nvPr/>
        </p:nvCxnSpPr>
        <p:spPr>
          <a:xfrm>
            <a:off x="3134388"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36" idx="2"/>
            <a:endCxn id="31" idx="0"/>
          </p:cNvCxnSpPr>
          <p:nvPr/>
        </p:nvCxnSpPr>
        <p:spPr>
          <a:xfrm>
            <a:off x="3134388"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a:off x="2981988"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0</m:t>
                          </m:r>
                        </m:sub>
                      </m:sSub>
                    </m:oMath>
                  </m:oMathPara>
                </a14:m>
                <a:endParaRPr lang="ru-RU" sz="1050" b="1" dirty="0"/>
              </a:p>
            </p:txBody>
          </p:sp>
        </mc:Choice>
        <mc:Fallback>
          <p:sp>
            <p:nvSpPr>
              <p:cNvPr id="34" name="TextBox 33"/>
              <p:cNvSpPr txBox="1">
                <a:spLocks noRot="1" noChangeAspect="1" noMove="1" noResize="1" noEditPoints="1" noAdjustHandles="1" noChangeArrowheads="1" noChangeShapeType="1" noTextEdit="1"/>
              </p:cNvSpPr>
              <p:nvPr/>
            </p:nvSpPr>
            <p:spPr>
              <a:xfrm>
                <a:off x="2981988" y="3161612"/>
                <a:ext cx="304800" cy="253916"/>
              </a:xfrm>
              <a:prstGeom prst="rect">
                <a:avLst/>
              </a:prstGeom>
              <a:blipFill rotWithShape="1">
                <a:blip r:embed="rId4"/>
                <a:stretch>
                  <a:fillRect l="-9" t="-229" r="9"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2981988"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0</m:t>
                          </m:r>
                        </m:sub>
                      </m:sSub>
                    </m:oMath>
                  </m:oMathPara>
                </a14:m>
                <a:endParaRPr lang="ru-RU" sz="1050" b="1" dirty="0"/>
              </a:p>
            </p:txBody>
          </p:sp>
        </mc:Choice>
        <mc:Fallback>
          <p:sp>
            <p:nvSpPr>
              <p:cNvPr id="36" name="TextBox 35"/>
              <p:cNvSpPr txBox="1">
                <a:spLocks noRot="1" noChangeAspect="1" noMove="1" noResize="1" noEditPoints="1" noAdjustHandles="1" noChangeArrowheads="1" noChangeShapeType="1" noTextEdit="1"/>
              </p:cNvSpPr>
              <p:nvPr/>
            </p:nvSpPr>
            <p:spPr>
              <a:xfrm>
                <a:off x="2981988" y="1714272"/>
                <a:ext cx="304800" cy="253916"/>
              </a:xfrm>
              <a:prstGeom prst="rect">
                <a:avLst/>
              </a:prstGeom>
              <a:blipFill rotWithShape="1">
                <a:blip r:embed="rId5"/>
                <a:stretch>
                  <a:fillRect l="-9" t="-160" r="9" b="127"/>
                </a:stretch>
              </a:blipFill>
            </p:spPr>
            <p:txBody>
              <a:bodyPr/>
              <a:lstStyle/>
              <a:p>
                <a:r>
                  <a:rPr lang="en-US" altLang="en-US">
                    <a:noFill/>
                  </a:rPr>
                  <a:t> </a:t>
                </a:r>
              </a:p>
            </p:txBody>
          </p:sp>
        </mc:Fallback>
      </mc:AlternateContent>
      <p:sp>
        <p:nvSpPr>
          <p:cNvPr id="37" name="Прямоугольник: скругленные углы 36"/>
          <p:cNvSpPr/>
          <p:nvPr/>
        </p:nvSpPr>
        <p:spPr>
          <a:xfrm>
            <a:off x="4215620" y="2211750"/>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38" name="Прямая со стрелкой 37"/>
          <p:cNvCxnSpPr>
            <a:stCxn id="37" idx="2"/>
            <a:endCxn id="40" idx="0"/>
          </p:cNvCxnSpPr>
          <p:nvPr/>
        </p:nvCxnSpPr>
        <p:spPr>
          <a:xfrm>
            <a:off x="4575620" y="2931750"/>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41" idx="2"/>
            <a:endCxn id="37" idx="0"/>
          </p:cNvCxnSpPr>
          <p:nvPr/>
        </p:nvCxnSpPr>
        <p:spPr>
          <a:xfrm>
            <a:off x="4575620" y="1968188"/>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p:cNvSpPr txBox="1"/>
              <p:nvPr/>
            </p:nvSpPr>
            <p:spPr>
              <a:xfrm>
                <a:off x="4423220" y="316161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1</m:t>
                          </m:r>
                        </m:sub>
                      </m:sSub>
                    </m:oMath>
                  </m:oMathPara>
                </a14:m>
                <a:endParaRPr lang="ru-RU" sz="1050" b="1" dirty="0"/>
              </a:p>
            </p:txBody>
          </p:sp>
        </mc:Choice>
        <mc:Fallback>
          <p:sp>
            <p:nvSpPr>
              <p:cNvPr id="40" name="TextBox 39"/>
              <p:cNvSpPr txBox="1">
                <a:spLocks noRot="1" noChangeAspect="1" noMove="1" noResize="1" noEditPoints="1" noAdjustHandles="1" noChangeArrowheads="1" noChangeShapeType="1" noTextEdit="1"/>
              </p:cNvSpPr>
              <p:nvPr/>
            </p:nvSpPr>
            <p:spPr>
              <a:xfrm>
                <a:off x="4423220" y="3161612"/>
                <a:ext cx="304800" cy="253916"/>
              </a:xfrm>
              <a:prstGeom prst="rect">
                <a:avLst/>
              </a:prstGeom>
              <a:blipFill rotWithShape="1">
                <a:blip r:embed="rId6"/>
                <a:stretch>
                  <a:fillRect l="-146" t="-229" r="146" b="196"/>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4423220" y="1714272"/>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1</m:t>
                          </m:r>
                        </m:sub>
                      </m:sSub>
                    </m:oMath>
                  </m:oMathPara>
                </a14:m>
                <a:endParaRPr lang="ru-RU" sz="1050" b="1" dirty="0"/>
              </a:p>
            </p:txBody>
          </p:sp>
        </mc:Choice>
        <mc:Fallback>
          <p:sp>
            <p:nvSpPr>
              <p:cNvPr id="41" name="TextBox 40"/>
              <p:cNvSpPr txBox="1">
                <a:spLocks noRot="1" noChangeAspect="1" noMove="1" noResize="1" noEditPoints="1" noAdjustHandles="1" noChangeArrowheads="1" noChangeShapeType="1" noTextEdit="1"/>
              </p:cNvSpPr>
              <p:nvPr/>
            </p:nvSpPr>
            <p:spPr>
              <a:xfrm>
                <a:off x="4423220" y="1714272"/>
                <a:ext cx="304800" cy="253916"/>
              </a:xfrm>
              <a:prstGeom prst="rect">
                <a:avLst/>
              </a:prstGeom>
              <a:blipFill rotWithShape="1">
                <a:blip r:embed="rId7"/>
                <a:stretch>
                  <a:fillRect l="-146" t="-160" r="146" b="127"/>
                </a:stretch>
              </a:blipFill>
            </p:spPr>
            <p:txBody>
              <a:bodyPr/>
              <a:lstStyle/>
              <a:p>
                <a:r>
                  <a:rPr lang="en-US" altLang="en-US">
                    <a:noFill/>
                  </a:rPr>
                  <a:t> </a:t>
                </a:r>
              </a:p>
            </p:txBody>
          </p:sp>
        </mc:Fallback>
      </mc:AlternateContent>
      <p:sp>
        <p:nvSpPr>
          <p:cNvPr id="42" name="Прямоугольник: скругленные углы 41"/>
          <p:cNvSpPr/>
          <p:nvPr/>
        </p:nvSpPr>
        <p:spPr>
          <a:xfrm>
            <a:off x="5651696" y="2214686"/>
            <a:ext cx="720000" cy="720000"/>
          </a:xfrm>
          <a:prstGeom prst="roundRect">
            <a:avLst/>
          </a:prstGeom>
          <a:solidFill>
            <a:schemeClr val="bg1">
              <a:alpha val="3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Model</a:t>
            </a:r>
            <a:endParaRPr lang="ru-RU" sz="1200" dirty="0">
              <a:solidFill>
                <a:schemeClr val="bg2"/>
              </a:solidFill>
            </a:endParaRPr>
          </a:p>
        </p:txBody>
      </p:sp>
      <p:cxnSp>
        <p:nvCxnSpPr>
          <p:cNvPr id="43" name="Прямая со стрелкой 42"/>
          <p:cNvCxnSpPr>
            <a:stCxn id="42" idx="2"/>
            <a:endCxn id="45" idx="0"/>
          </p:cNvCxnSpPr>
          <p:nvPr/>
        </p:nvCxnSpPr>
        <p:spPr>
          <a:xfrm>
            <a:off x="6011696" y="2934686"/>
            <a:ext cx="0" cy="229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a:stCxn id="46" idx="2"/>
            <a:endCxn id="42" idx="0"/>
          </p:cNvCxnSpPr>
          <p:nvPr/>
        </p:nvCxnSpPr>
        <p:spPr>
          <a:xfrm>
            <a:off x="6011696" y="1971124"/>
            <a:ext cx="0" cy="243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5859296" y="316454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𝒉</m:t>
                          </m:r>
                        </m:e>
                        <m:sub>
                          <m:r>
                            <a:rPr lang="en-US" sz="1050" b="0" i="1" smtClean="0">
                              <a:latin typeface="Cambria Math" panose="02040503050406030204" pitchFamily="18" charset="0"/>
                            </a:rPr>
                            <m:t>2</m:t>
                          </m:r>
                        </m:sub>
                      </m:sSub>
                    </m:oMath>
                  </m:oMathPara>
                </a14:m>
                <a:endParaRPr lang="ru-RU" sz="1050" b="1" dirty="0"/>
              </a:p>
            </p:txBody>
          </p:sp>
        </mc:Choice>
        <mc:Fallback>
          <p:sp>
            <p:nvSpPr>
              <p:cNvPr id="45" name="TextBox 44"/>
              <p:cNvSpPr txBox="1">
                <a:spLocks noRot="1" noChangeAspect="1" noMove="1" noResize="1" noEditPoints="1" noAdjustHandles="1" noChangeArrowheads="1" noChangeShapeType="1" noTextEdit="1"/>
              </p:cNvSpPr>
              <p:nvPr/>
            </p:nvSpPr>
            <p:spPr>
              <a:xfrm>
                <a:off x="5859296" y="3164548"/>
                <a:ext cx="304800" cy="253916"/>
              </a:xfrm>
              <a:prstGeom prst="rect">
                <a:avLst/>
              </a:prstGeom>
              <a:blipFill rotWithShape="1">
                <a:blip r:embed="rId8"/>
                <a:stretch>
                  <a:fillRect l="-50" t="-135" r="50" b="10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6" name="TextBox 45"/>
              <p:cNvSpPr txBox="1"/>
              <p:nvPr/>
            </p:nvSpPr>
            <p:spPr>
              <a:xfrm>
                <a:off x="5859296" y="1717208"/>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a:latin typeface="Cambria Math" panose="02040503050406030204" pitchFamily="18" charset="0"/>
                            </a:rPr>
                            <m:t>𝒙</m:t>
                          </m:r>
                        </m:e>
                        <m:sub>
                          <m:r>
                            <a:rPr lang="en-US" sz="1050" b="0" i="1" smtClean="0">
                              <a:latin typeface="Cambria Math" panose="02040503050406030204" pitchFamily="18" charset="0"/>
                            </a:rPr>
                            <m:t>2</m:t>
                          </m:r>
                        </m:sub>
                      </m:sSub>
                    </m:oMath>
                  </m:oMathPara>
                </a14:m>
                <a:endParaRPr lang="ru-RU" sz="1050" b="1" dirty="0"/>
              </a:p>
            </p:txBody>
          </p:sp>
        </mc:Choice>
        <mc:Fallback>
          <p:sp>
            <p:nvSpPr>
              <p:cNvPr id="46" name="TextBox 45"/>
              <p:cNvSpPr txBox="1">
                <a:spLocks noRot="1" noChangeAspect="1" noMove="1" noResize="1" noEditPoints="1" noAdjustHandles="1" noChangeArrowheads="1" noChangeShapeType="1" noTextEdit="1"/>
              </p:cNvSpPr>
              <p:nvPr/>
            </p:nvSpPr>
            <p:spPr>
              <a:xfrm>
                <a:off x="5859296" y="1717208"/>
                <a:ext cx="304800" cy="253916"/>
              </a:xfrm>
              <a:prstGeom prst="rect">
                <a:avLst/>
              </a:prstGeom>
              <a:blipFill rotWithShape="1">
                <a:blip r:embed="rId9"/>
                <a:stretch>
                  <a:fillRect l="-50" t="-66" r="50" b="33"/>
                </a:stretch>
              </a:blipFill>
            </p:spPr>
            <p:txBody>
              <a:bodyPr/>
              <a:lstStyle/>
              <a:p>
                <a:r>
                  <a:rPr lang="en-US" altLang="en-US">
                    <a:noFill/>
                  </a:rPr>
                  <a:t> </a:t>
                </a:r>
              </a:p>
            </p:txBody>
          </p:sp>
        </mc:Fallback>
      </mc:AlternateContent>
      <p:cxnSp>
        <p:nvCxnSpPr>
          <p:cNvPr id="2" name="Прямая со стрелкой 1"/>
          <p:cNvCxnSpPr>
            <a:stCxn id="31" idx="3"/>
            <a:endCxn id="37" idx="1"/>
          </p:cNvCxnSpPr>
          <p:nvPr/>
        </p:nvCxnSpPr>
        <p:spPr>
          <a:xfrm>
            <a:off x="3494388" y="2571750"/>
            <a:ext cx="7212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a:stCxn id="37" idx="3"/>
            <a:endCxn id="42" idx="1"/>
          </p:cNvCxnSpPr>
          <p:nvPr/>
        </p:nvCxnSpPr>
        <p:spPr>
          <a:xfrm>
            <a:off x="4935620" y="2571750"/>
            <a:ext cx="716076" cy="29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p:cNvSpPr txBox="1"/>
              <p:nvPr/>
            </p:nvSpPr>
            <p:spPr>
              <a:xfrm>
                <a:off x="3868617" y="3899367"/>
                <a:ext cx="1411164"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r>
                        <a:rPr lang="en-US" sz="1050" b="1" i="1" smtClean="0">
                          <a:latin typeface="Cambria Math" panose="02040503050406030204" pitchFamily="18" charset="0"/>
                        </a:rPr>
                        <m:t>=</m:t>
                      </m:r>
                      <m:d>
                        <m:dPr>
                          <m:ctrlPr>
                            <a:rPr lang="en-US" sz="1050" b="1" i="1" smtClean="0">
                              <a:latin typeface="Cambria Math" panose="02040503050406030204" pitchFamily="18" charset="0"/>
                            </a:rPr>
                          </m:ctrlPr>
                        </m:dPr>
                        <m:e>
                          <m:m>
                            <m:mPr>
                              <m:mcs>
                                <m:mc>
                                  <m:mcPr>
                                    <m:count m:val="2"/>
                                    <m:mcJc m:val="center"/>
                                  </m:mcPr>
                                </m:mc>
                              </m:mcs>
                              <m:ctrlPr>
                                <a:rPr lang="en-US" sz="1050" b="1" i="1" smtClean="0">
                                  <a:latin typeface="Cambria Math" panose="02040503050406030204" pitchFamily="18" charset="0"/>
                                </a:rPr>
                              </m:ctrlPr>
                            </m:mPr>
                            <m:mr>
                              <m:e>
                                <m:sSub>
                                  <m:sSubPr>
                                    <m:ctrlPr>
                                      <a:rPr lang="en-US" sz="1050" b="1" i="1">
                                        <a:latin typeface="Cambria Math" panose="02040503050406030204" pitchFamily="18" charset="0"/>
                                      </a:rPr>
                                    </m:ctrlPr>
                                  </m:sSubPr>
                                  <m:e>
                                    <m:r>
                                      <a:rPr lang="en-US" sz="1050" b="1" i="1">
                                        <a:latin typeface="Cambria Math" panose="02040503050406030204" pitchFamily="18" charset="0"/>
                                      </a:rPr>
                                      <m:t>𝒙</m:t>
                                    </m:r>
                                  </m:e>
                                  <m:sub>
                                    <m:r>
                                      <a:rPr lang="en-US" sz="1050" i="1">
                                        <a:latin typeface="Cambria Math" panose="02040503050406030204" pitchFamily="18" charset="0"/>
                                      </a:rPr>
                                      <m:t>𝑡</m:t>
                                    </m:r>
                                  </m:sub>
                                </m:sSub>
                                <m:r>
                                  <a:rPr lang="en-US" sz="1050" b="1" i="1" smtClean="0">
                                    <a:latin typeface="Cambria Math" panose="02040503050406030204" pitchFamily="18" charset="0"/>
                                  </a:rPr>
                                  <m:t>,</m:t>
                                </m:r>
                              </m:e>
                              <m:e>
                                <m:sSub>
                                  <m:sSubPr>
                                    <m:ctrlPr>
                                      <a:rPr lang="en-US" sz="1050" b="1" i="1">
                                        <a:latin typeface="Cambria Math" panose="02040503050406030204" pitchFamily="18" charset="0"/>
                                      </a:rPr>
                                    </m:ctrlPr>
                                  </m:sSubPr>
                                  <m:e>
                                    <m:r>
                                      <a:rPr lang="en-US" sz="1050" b="1" i="1" smtClean="0">
                                        <a:latin typeface="Cambria Math" panose="02040503050406030204" pitchFamily="18" charset="0"/>
                                      </a:rPr>
                                      <m:t>𝒔</m:t>
                                    </m:r>
                                  </m:e>
                                  <m:sub>
                                    <m:r>
                                      <a:rPr lang="en-US" sz="1050" i="1">
                                        <a:latin typeface="Cambria Math" panose="02040503050406030204" pitchFamily="18" charset="0"/>
                                      </a:rPr>
                                      <m:t>𝑡</m:t>
                                    </m:r>
                                    <m:r>
                                      <a:rPr lang="en-US" sz="1050" b="0" i="1" smtClean="0">
                                        <a:latin typeface="Cambria Math" panose="02040503050406030204" pitchFamily="18" charset="0"/>
                                      </a:rPr>
                                      <m:t>−</m:t>
                                    </m:r>
                                    <m:r>
                                      <a:rPr lang="en-US" sz="1050" b="0" i="1" smtClean="0">
                                        <a:latin typeface="Cambria Math" panose="02040503050406030204" pitchFamily="18" charset="0"/>
                                      </a:rPr>
                                      <m:t>1</m:t>
                                    </m:r>
                                  </m:sub>
                                </m:sSub>
                              </m:e>
                            </m:mr>
                          </m:m>
                        </m:e>
                      </m:d>
                    </m:oMath>
                  </m:oMathPara>
                </a14:m>
                <a:endParaRPr lang="ru-RU" sz="1050" b="1" dirty="0"/>
              </a:p>
            </p:txBody>
          </p:sp>
        </mc:Choice>
        <mc:Fallback>
          <p:sp>
            <p:nvSpPr>
              <p:cNvPr id="12" name="TextBox 11"/>
              <p:cNvSpPr txBox="1">
                <a:spLocks noRot="1" noChangeAspect="1" noMove="1" noResize="1" noEditPoints="1" noAdjustHandles="1" noChangeArrowheads="1" noChangeShapeType="1" noTextEdit="1"/>
              </p:cNvSpPr>
              <p:nvPr/>
            </p:nvSpPr>
            <p:spPr>
              <a:xfrm>
                <a:off x="3868617" y="3899367"/>
                <a:ext cx="1411164" cy="253916"/>
              </a:xfrm>
              <a:prstGeom prst="rect">
                <a:avLst/>
              </a:prstGeom>
              <a:blipFill rotWithShape="1">
                <a:blip r:embed="rId10"/>
                <a:stretch>
                  <a:fillRect l="-14" t="-184" r="28" b="151"/>
                </a:stretch>
              </a:blipFill>
            </p:spPr>
            <p:txBody>
              <a:bodyPr/>
              <a:lstStyle/>
              <a:p>
                <a:r>
                  <a:rPr lang="en-US" altLang="en-US">
                    <a:noFill/>
                  </a:rPr>
                  <a:t> </a:t>
                </a:r>
              </a:p>
            </p:txBody>
          </p:sp>
        </mc:Fallback>
      </mc:AlternateContent>
      <p:cxnSp>
        <p:nvCxnSpPr>
          <p:cNvPr id="21" name="Соединитель: уступ 20"/>
          <p:cNvCxnSpPr>
            <a:endCxn id="18" idx="1"/>
          </p:cNvCxnSpPr>
          <p:nvPr/>
        </p:nvCxnSpPr>
        <p:spPr>
          <a:xfrm rot="10800000" flipV="1">
            <a:off x="967152" y="2571750"/>
            <a:ext cx="747629" cy="1986"/>
          </a:xfrm>
          <a:prstGeom prst="bentConnector5">
            <a:avLst>
              <a:gd name="adj1" fmla="val -23436"/>
              <a:gd name="adj2" fmla="val 21768630"/>
              <a:gd name="adj3" fmla="val 13057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1687151" y="2317834"/>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𝑡</m:t>
                          </m:r>
                        </m:sub>
                      </m:sSub>
                    </m:oMath>
                  </m:oMathPara>
                </a14:m>
                <a:endParaRPr lang="ru-RU" sz="1050" b="1" dirty="0"/>
              </a:p>
            </p:txBody>
          </p:sp>
        </mc:Choice>
        <mc:Fallback>
          <p:sp>
            <p:nvSpPr>
              <p:cNvPr id="4" name="TextBox 3"/>
              <p:cNvSpPr txBox="1">
                <a:spLocks noRot="1" noChangeAspect="1" noMove="1" noResize="1" noEditPoints="1" noAdjustHandles="1" noChangeArrowheads="1" noChangeShapeType="1" noTextEdit="1"/>
              </p:cNvSpPr>
              <p:nvPr/>
            </p:nvSpPr>
            <p:spPr>
              <a:xfrm>
                <a:off x="1687151" y="2317834"/>
                <a:ext cx="304800" cy="253916"/>
              </a:xfrm>
              <a:prstGeom prst="rect">
                <a:avLst/>
              </a:prstGeom>
              <a:blipFill rotWithShape="1">
                <a:blip r:embed="rId11"/>
                <a:stretch>
                  <a:fillRect l="-194" t="-33" r="19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501046" y="2315143"/>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0</m:t>
                          </m:r>
                        </m:sub>
                      </m:sSub>
                    </m:oMath>
                  </m:oMathPara>
                </a14:m>
                <a:endParaRPr lang="ru-RU" sz="1050" b="1" dirty="0"/>
              </a:p>
            </p:txBody>
          </p:sp>
        </mc:Choice>
        <mc:Fallback>
          <p:sp>
            <p:nvSpPr>
              <p:cNvPr id="5" name="TextBox 4"/>
              <p:cNvSpPr txBox="1">
                <a:spLocks noRot="1" noChangeAspect="1" noMove="1" noResize="1" noEditPoints="1" noAdjustHandles="1" noChangeArrowheads="1" noChangeShapeType="1" noTextEdit="1"/>
              </p:cNvSpPr>
              <p:nvPr/>
            </p:nvSpPr>
            <p:spPr>
              <a:xfrm>
                <a:off x="3501046" y="2315143"/>
                <a:ext cx="304800" cy="253916"/>
              </a:xfrm>
              <a:prstGeom prst="rect">
                <a:avLst/>
              </a:prstGeom>
              <a:blipFill rotWithShape="1">
                <a:blip r:embed="rId12"/>
                <a:stretch>
                  <a:fillRect l="-95" t="-224" r="95" b="19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942134" y="2317459"/>
                <a:ext cx="304800" cy="2539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1050" b="1" i="1" smtClean="0">
                              <a:latin typeface="Cambria Math" panose="02040503050406030204" pitchFamily="18" charset="0"/>
                            </a:rPr>
                          </m:ctrlPr>
                        </m:sSubPr>
                        <m:e>
                          <m:r>
                            <a:rPr lang="en-US" sz="1050" b="1" i="1" smtClean="0">
                              <a:latin typeface="Cambria Math" panose="02040503050406030204" pitchFamily="18" charset="0"/>
                            </a:rPr>
                            <m:t>𝒔</m:t>
                          </m:r>
                        </m:e>
                        <m:sub>
                          <m:r>
                            <a:rPr lang="en-US" sz="1050" b="0" i="1" smtClean="0">
                              <a:latin typeface="Cambria Math" panose="02040503050406030204" pitchFamily="18" charset="0"/>
                            </a:rPr>
                            <m:t>1</m:t>
                          </m:r>
                        </m:sub>
                      </m:sSub>
                    </m:oMath>
                  </m:oMathPara>
                </a14:m>
                <a:endParaRPr lang="ru-RU" sz="1050" b="1" dirty="0"/>
              </a:p>
            </p:txBody>
          </p:sp>
        </mc:Choice>
        <mc:Fallback>
          <p:sp>
            <p:nvSpPr>
              <p:cNvPr id="7" name="TextBox 6"/>
              <p:cNvSpPr txBox="1">
                <a:spLocks noRot="1" noChangeAspect="1" noMove="1" noResize="1" noEditPoints="1" noAdjustHandles="1" noChangeArrowheads="1" noChangeShapeType="1" noTextEdit="1"/>
              </p:cNvSpPr>
              <p:nvPr/>
            </p:nvSpPr>
            <p:spPr>
              <a:xfrm>
                <a:off x="4942134" y="2317459"/>
                <a:ext cx="304800" cy="253916"/>
              </a:xfrm>
              <a:prstGeom prst="rect">
                <a:avLst/>
              </a:prstGeom>
              <a:blipFill rotWithShape="1">
                <a:blip r:embed="rId13"/>
                <a:stretch>
                  <a:fillRect l="-185" t="-135" r="185" b="102"/>
                </a:stretch>
              </a:blipFill>
            </p:spPr>
            <p:txBody>
              <a:bodyPr/>
              <a:lstStyle/>
              <a:p>
                <a:r>
                  <a:rPr lang="en-US" altLang="en-US">
                    <a:noFill/>
                  </a:rPr>
                  <a:t> </a:t>
                </a:r>
              </a:p>
            </p:txBody>
          </p:sp>
        </mc:Fallback>
      </mc:AlternateContent>
    </p:spTree>
  </p:cSld>
  <p:clrMapOvr>
    <a:masterClrMapping/>
  </p:clrMapOvr>
</p:sld>
</file>

<file path=ppt/theme/theme1.xml><?xml version="1.0" encoding="utf-8"?>
<a:theme xmlns:a="http://schemas.openxmlformats.org/drawingml/2006/main" name="Институт искусственного интеллекта">
  <a:themeElements>
    <a:clrScheme name="Пользовательские 1">
      <a:dk1>
        <a:srgbClr val="000000"/>
      </a:dk1>
      <a:lt1>
        <a:srgbClr val="40BA20"/>
      </a:lt1>
      <a:dk2>
        <a:srgbClr val="38B0F8"/>
      </a:dk2>
      <a:lt2>
        <a:srgbClr val="FFFFFF"/>
      </a:lt2>
      <a:accent1>
        <a:srgbClr val="0069A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8055</Words>
  <Application>WPS Presentation</Application>
  <PresentationFormat>Экран (16:9)</PresentationFormat>
  <Paragraphs>569</Paragraphs>
  <Slides>35</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Arial</vt:lpstr>
      <vt:lpstr>SimSun</vt:lpstr>
      <vt:lpstr>Wingdings</vt:lpstr>
      <vt:lpstr>IBM Plex Sans</vt:lpstr>
      <vt:lpstr>Montserrat</vt:lpstr>
      <vt:lpstr>Cambria Math</vt:lpstr>
      <vt:lpstr>Roboto</vt:lpstr>
      <vt:lpstr>Calibri</vt:lpstr>
      <vt:lpstr>Helvetica Neue</vt:lpstr>
      <vt:lpstr>Microsoft YaHei</vt:lpstr>
      <vt:lpstr>汉仪旗黑</vt:lpstr>
      <vt:lpstr>Arial Unicode MS</vt:lpstr>
      <vt:lpstr>DejaVu Math TeX Gyre</vt:lpstr>
      <vt:lpstr>宋体-简</vt:lpstr>
      <vt:lpstr>Институт искусственного интеллекта</vt:lpstr>
      <vt:lpstr>Machine Learning 2024 (ML-2024) Lecture 9. Recurrent neural networks</vt:lpstr>
      <vt:lpstr>Agenda</vt:lpstr>
      <vt:lpstr>PowerPoint 演示文稿</vt:lpstr>
      <vt:lpstr>PowerPoint 演示文稿</vt:lpstr>
      <vt:lpstr>PowerPoint 演示文稿</vt:lpstr>
      <vt:lpstr>PowerPoint 演示文稿</vt:lpstr>
      <vt:lpstr>PowerPoint 演示文稿</vt:lpstr>
      <vt:lpstr>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alexeykornaev</cp:lastModifiedBy>
  <cp:revision>126</cp:revision>
  <cp:lastPrinted>2024-10-22T09:25:53Z</cp:lastPrinted>
  <dcterms:created xsi:type="dcterms:W3CDTF">2024-10-22T09:25:53Z</dcterms:created>
  <dcterms:modified xsi:type="dcterms:W3CDTF">2024-10-22T09:25:53Z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79F9536C6CB66DE4A06F176742A142F3_42</vt:lpwstr>
  </property>
  <property fmtid="{D5CDD505-2E9C-101B-9397-08002B2CF9AE}" pid="3" name="KSOProductBuildVer">
    <vt:lpwstr>1033-6.10.0.8196</vt:lpwstr>
  </property>
</Properties>
</file>